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handoutMasterIdLst>
    <p:handoutMasterId r:id="rId17"/>
  </p:handoutMasterIdLst>
  <p:sldIdLst>
    <p:sldId id="385" r:id="rId2"/>
    <p:sldId id="343" r:id="rId3"/>
    <p:sldId id="298" r:id="rId4"/>
    <p:sldId id="388" r:id="rId5"/>
    <p:sldId id="389" r:id="rId6"/>
    <p:sldId id="341" r:id="rId7"/>
    <p:sldId id="296" r:id="rId8"/>
    <p:sldId id="294" r:id="rId9"/>
    <p:sldId id="396" r:id="rId10"/>
    <p:sldId id="387" r:id="rId11"/>
    <p:sldId id="390" r:id="rId12"/>
    <p:sldId id="346" r:id="rId13"/>
    <p:sldId id="392" r:id="rId14"/>
    <p:sldId id="386" r:id="rId15"/>
  </p:sldIdLst>
  <p:sldSz cx="13817600" cy="7772400"/>
  <p:notesSz cx="6858000" cy="1647825"/>
  <p:defaultTextStyle>
    <a:defPPr>
      <a:defRPr lang="en-US"/>
    </a:defPPr>
    <a:lvl1pPr algn="l" defTabSz="1231594" rtl="0" fontAlgn="base">
      <a:spcBef>
        <a:spcPct val="0"/>
      </a:spcBef>
      <a:spcAft>
        <a:spcPct val="0"/>
      </a:spcAft>
      <a:defRPr sz="2455" kern="1200">
        <a:solidFill>
          <a:schemeClr val="tx1"/>
        </a:solidFill>
        <a:latin typeface="Arial" pitchFamily="34" charset="0"/>
        <a:ea typeface="+mn-ea"/>
        <a:cs typeface="+mn-cs"/>
      </a:defRPr>
    </a:lvl1pPr>
    <a:lvl2pPr marL="614836" indent="-61483" algn="l" defTabSz="1231594" rtl="0" fontAlgn="base">
      <a:spcBef>
        <a:spcPct val="0"/>
      </a:spcBef>
      <a:spcAft>
        <a:spcPct val="0"/>
      </a:spcAft>
      <a:defRPr sz="2455" kern="1200">
        <a:solidFill>
          <a:schemeClr val="tx1"/>
        </a:solidFill>
        <a:latin typeface="Arial" pitchFamily="34" charset="0"/>
        <a:ea typeface="+mn-ea"/>
        <a:cs typeface="+mn-cs"/>
      </a:defRPr>
    </a:lvl2pPr>
    <a:lvl3pPr marL="1231594" indent="-124889" algn="l" defTabSz="1231594" rtl="0" fontAlgn="base">
      <a:spcBef>
        <a:spcPct val="0"/>
      </a:spcBef>
      <a:spcAft>
        <a:spcPct val="0"/>
      </a:spcAft>
      <a:defRPr sz="2455" kern="1200">
        <a:solidFill>
          <a:schemeClr val="tx1"/>
        </a:solidFill>
        <a:latin typeface="Arial" pitchFamily="34" charset="0"/>
        <a:ea typeface="+mn-ea"/>
        <a:cs typeface="+mn-cs"/>
      </a:defRPr>
    </a:lvl3pPr>
    <a:lvl4pPr marL="1848350" indent="-188294" algn="l" defTabSz="1231594" rtl="0" fontAlgn="base">
      <a:spcBef>
        <a:spcPct val="0"/>
      </a:spcBef>
      <a:spcAft>
        <a:spcPct val="0"/>
      </a:spcAft>
      <a:defRPr sz="2455" kern="1200">
        <a:solidFill>
          <a:schemeClr val="tx1"/>
        </a:solidFill>
        <a:latin typeface="Arial" pitchFamily="34" charset="0"/>
        <a:ea typeface="+mn-ea"/>
        <a:cs typeface="+mn-cs"/>
      </a:defRPr>
    </a:lvl4pPr>
    <a:lvl5pPr marL="2465107" indent="-251701" algn="l" defTabSz="1231594" rtl="0" fontAlgn="base">
      <a:spcBef>
        <a:spcPct val="0"/>
      </a:spcBef>
      <a:spcAft>
        <a:spcPct val="0"/>
      </a:spcAft>
      <a:defRPr sz="2455" kern="1200">
        <a:solidFill>
          <a:schemeClr val="tx1"/>
        </a:solidFill>
        <a:latin typeface="Arial" pitchFamily="34" charset="0"/>
        <a:ea typeface="+mn-ea"/>
        <a:cs typeface="+mn-cs"/>
      </a:defRPr>
    </a:lvl5pPr>
    <a:lvl6pPr marL="2766761" algn="l" defTabSz="1106704" rtl="0" eaLnBrk="1" latinLnBrk="0" hangingPunct="1">
      <a:defRPr sz="2455" kern="1200">
        <a:solidFill>
          <a:schemeClr val="tx1"/>
        </a:solidFill>
        <a:latin typeface="Arial" pitchFamily="34" charset="0"/>
        <a:ea typeface="+mn-ea"/>
        <a:cs typeface="+mn-cs"/>
      </a:defRPr>
    </a:lvl6pPr>
    <a:lvl7pPr marL="3320113" algn="l" defTabSz="1106704" rtl="0" eaLnBrk="1" latinLnBrk="0" hangingPunct="1">
      <a:defRPr sz="2455" kern="1200">
        <a:solidFill>
          <a:schemeClr val="tx1"/>
        </a:solidFill>
        <a:latin typeface="Arial" pitchFamily="34" charset="0"/>
        <a:ea typeface="+mn-ea"/>
        <a:cs typeface="+mn-cs"/>
      </a:defRPr>
    </a:lvl7pPr>
    <a:lvl8pPr marL="3873465" algn="l" defTabSz="1106704" rtl="0" eaLnBrk="1" latinLnBrk="0" hangingPunct="1">
      <a:defRPr sz="2455" kern="1200">
        <a:solidFill>
          <a:schemeClr val="tx1"/>
        </a:solidFill>
        <a:latin typeface="Arial" pitchFamily="34" charset="0"/>
        <a:ea typeface="+mn-ea"/>
        <a:cs typeface="+mn-cs"/>
      </a:defRPr>
    </a:lvl8pPr>
    <a:lvl9pPr marL="4426816" algn="l" defTabSz="1106704" rtl="0" eaLnBrk="1" latinLnBrk="0" hangingPunct="1">
      <a:defRPr sz="2455" kern="1200">
        <a:solidFill>
          <a:schemeClr val="tx1"/>
        </a:solidFill>
        <a:latin typeface="Arial" pitchFamily="34" charset="0"/>
        <a:ea typeface="+mn-ea"/>
        <a:cs typeface="+mn-cs"/>
      </a:defRPr>
    </a:lvl9pPr>
  </p:defaultTextStyle>
  <p:extLst>
    <p:ext uri="{521415D9-36F7-43E2-AB2F-B90AF26B5E84}">
      <p14:sectionLst xmlns:p14="http://schemas.microsoft.com/office/powerpoint/2010/main">
        <p14:section name="Title slide examples" id="{52243576-84B8-40FB-9CD4-42220B2AE0AF}">
          <p14:sldIdLst>
            <p14:sldId id="385"/>
            <p14:sldId id="343"/>
            <p14:sldId id="298"/>
            <p14:sldId id="388"/>
            <p14:sldId id="389"/>
            <p14:sldId id="341"/>
            <p14:sldId id="296"/>
            <p14:sldId id="294"/>
            <p14:sldId id="396"/>
            <p14:sldId id="387"/>
            <p14:sldId id="390"/>
            <p14:sldId id="346"/>
            <p14:sldId id="392"/>
            <p14:sldId id="386"/>
          </p14:sldIdLst>
        </p14:section>
      </p14:sectionLst>
    </p:ext>
    <p:ext uri="{EFAFB233-063F-42B5-8137-9DF3F51BA10A}">
      <p15:sldGuideLst xmlns:p15="http://schemas.microsoft.com/office/powerpoint/2012/main">
        <p15:guide id="2" pos="4352">
          <p15:clr>
            <a:srgbClr val="A4A3A4"/>
          </p15:clr>
        </p15:guide>
        <p15:guide id="3" orient="horz" pos="2448">
          <p15:clr>
            <a:srgbClr val="A4A3A4"/>
          </p15:clr>
        </p15:guide>
      </p15:sldGuideLst>
    </p:ext>
    <p:ext uri="{2D200454-40CA-4A62-9FC3-DE9A4176ACB9}">
      <p15:notesGuideLst xmlns:p15="http://schemas.microsoft.com/office/powerpoint/2012/main">
        <p15:guide id="1" orient="horz" pos="2208" userDrawn="1">
          <p15:clr>
            <a:srgbClr val="A4A3A4"/>
          </p15:clr>
        </p15:guide>
        <p15:guide id="2" pos="292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even Brogan" initials="SHB" lastIdx="6" clrIdx="0"/>
  <p:cmAuthor id="1" name="Naomi Crocker" initials="unaw" lastIdx="155" clrIdx="1"/>
  <p:cmAuthor id="2" name="Kevin" initials="K" lastIdx="5" clrIdx="2"/>
  <p:cmAuthor id="3" name="S Brogan" initials="SHB" lastIdx="6" clrIdx="3"/>
  <p:cmAuthor id="4" name="Gabrielle Theissen" initials="GT" lastIdx="5" clrIdx="4"/>
  <p:cmAuthor id="5" name="UTKP" initials="tjm" lastIdx="21" clrIdx="5"/>
  <p:cmAuthor id="6" name="U35H" initials="DMD" lastIdx="3" clrIdx="6"/>
  <p:cmAuthor id="7" name="Alison Sawyer" initials="ALS" lastIdx="1" clrIdx="7"/>
  <p:cmAuthor id="8" name="ujpk" initials="ujpk" lastIdx="5" clrIdx="8"/>
  <p:cmAuthor id="9" name="ujte" initials="ujte" lastIdx="4" clrIdx="9"/>
  <p:cmAuthor id="10" name="unms" initials="u" lastIdx="7" clrIdx="10"/>
  <p:cmAuthor id="11" name="U2IH" initials="JMD" lastIdx="1" clrIdx="11"/>
  <p:cmAuthor id="12" name="Deloplaine,Jennelle Marie" initials="DM" lastIdx="30" clrIdx="12"/>
  <p:cmAuthor id="13" name="Theissen,Gabrielle" initials="T" lastIdx="2" clrIdx="13">
    <p:extLst>
      <p:ext uri="{19B8F6BF-5375-455C-9EA6-DF929625EA0E}">
        <p15:presenceInfo xmlns:p15="http://schemas.microsoft.com/office/powerpoint/2012/main" userId="S-1-5-21-1390067357-162531612-725345543-53231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ABAB"/>
    <a:srgbClr val="000000"/>
    <a:srgbClr val="666666"/>
    <a:srgbClr val="C2C2C2"/>
    <a:srgbClr val="E0E0E0"/>
    <a:srgbClr val="B2B2B2"/>
    <a:srgbClr val="FBA183"/>
    <a:srgbClr val="AF919B"/>
    <a:srgbClr val="80CBD2"/>
    <a:srgbClr val="D4D9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88CEA4-1E4B-439E-8AA9-5652415F267D}" v="5" dt="2020-02-03T20:34:49.150"/>
    <p1510:client id="{09BA39FB-BE70-40BE-BFA3-C99B485E18E8}" v="17" dt="2020-02-03T20:31:32.082"/>
    <p1510:client id="{0DC08719-E25D-4BFF-86ED-EBC909DED71A}" v="3" dt="2020-02-08T00:09:52.657"/>
    <p1510:client id="{168A5EBB-4A75-49AE-948F-A8E390222D60}" v="114" dt="2020-02-07T20:19:58.452"/>
    <p1510:client id="{1709EB8F-7046-4592-92E0-57EF0C2B5B20}" v="346" dt="2020-02-03T19:35:33.594"/>
    <p1510:client id="{274CE7AE-7E8D-41B7-A13F-EC1A9FF1D044}" v="5" dt="2020-02-03T13:15:16.662"/>
    <p1510:client id="{2A012183-1EA5-4D55-A5C3-969F31E7F59C}" v="10" dt="2020-02-03T21:05:11.801"/>
    <p1510:client id="{2EE79DF9-DBB1-4C39-A1E4-AF49718E837D}" v="6" dt="2020-02-03T13:28:10.872"/>
    <p1510:client id="{350958E4-9ABA-4053-8BC4-616A54AB2671}" v="60" dt="2020-02-03T20:24:05.619"/>
    <p1510:client id="{7CBE9194-ADD1-42F7-B751-D2206FBC211F}" v="103" dt="2020-02-03T21:14:10.899"/>
    <p1510:client id="{87F3EB4F-9343-4381-8CFD-81B187233C6B}" v="39" dt="2020-02-07T20:28:15.731"/>
    <p1510:client id="{89E7AE21-B6FC-4178-A20F-9DEFFB06DAE1}" v="12" dt="2020-02-04T21:26:45.761"/>
    <p1510:client id="{8AB4E181-6A99-4243-AFD0-88ACA59FEF2A}" v="14" dt="2020-02-07T19:55:29.112"/>
    <p1510:client id="{8B1CCD7F-1A88-49D2-A36B-FE56E7DADC53}" v="60" dt="2020-02-03T13:30:02.539"/>
    <p1510:client id="{971FC2F3-CA46-44B2-BFFD-1930E434E9FB}" v="4" dt="2020-02-03T13:31:44.222"/>
    <p1510:client id="{A4093FD4-E3F9-4C55-950A-71299BAA77E9}" v="10" dt="2020-02-04T17:54:51.183"/>
    <p1510:client id="{A4840A3B-C60F-44DE-93A5-AEEE8EDC7899}" v="15" dt="2020-02-08T00:28:00.047"/>
    <p1510:client id="{A855EFCA-732F-49F9-AEC8-F68CF584D5FE}" v="86" dt="2020-02-07T19:53:04.609"/>
    <p1510:client id="{BF098386-6D12-4BEB-9D0C-E6FF707B8F2E}" v="39" dt="2020-02-04T15:58:23.148"/>
    <p1510:client id="{C02D5FC7-0673-446F-BBB7-A5EE40951386}" v="27" dt="2020-02-08T00:06:58.757"/>
    <p1510:client id="{C8D874B2-A03D-40E1-B846-198244B46918}" v="10" dt="2020-02-07T21:33:54.858"/>
    <p1510:client id="{CAA4B8F4-650F-459D-8A9A-5BB31703B175}" v="96" dt="2020-02-03T21:30:28.090"/>
    <p1510:client id="{CADD696E-6054-4855-87A9-217993016F66}" v="7" dt="2020-02-04T14:20:37.926"/>
    <p1510:client id="{CCD04ADC-2C25-4832-BBBE-F1FFEF4F06B2}" v="23" dt="2020-02-03T18:18:19.747"/>
    <p1510:client id="{D448190F-9D32-4E62-98A2-7E7672CBACDA}" v="4" dt="2020-02-07T21:48:01.376"/>
    <p1510:client id="{F8802C04-964E-499F-A70F-A8C14EBCBD20}" v="59" dt="2020-02-03T20:05:55.465"/>
    <p1510:client id="{FAFDF9B8-8EB1-4D6B-8752-BA9111802E2E}" v="34" dt="2020-02-03T13:16:45.365"/>
    <p1510:client id="{FD778D35-A17A-4D1E-8B83-499AD46F3320}" v="9" dt="2020-02-03T13:34:48.65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8201" autoAdjust="0"/>
  </p:normalViewPr>
  <p:slideViewPr>
    <p:cSldViewPr snapToGrid="0">
      <p:cViewPr varScale="1">
        <p:scale>
          <a:sx n="39" d="100"/>
          <a:sy n="39" d="100"/>
        </p:scale>
        <p:origin x="1172" y="20"/>
      </p:cViewPr>
      <p:guideLst>
        <p:guide pos="4352"/>
        <p:guide orient="horz" pos="2448"/>
      </p:guideLst>
    </p:cSldViewPr>
  </p:slideViewPr>
  <p:notesTextViewPr>
    <p:cViewPr>
      <p:scale>
        <a:sx n="1" d="1"/>
        <a:sy n="1" d="1"/>
      </p:scale>
      <p:origin x="0" y="0"/>
    </p:cViewPr>
  </p:notesTextViewPr>
  <p:notesViewPr>
    <p:cSldViewPr snapToGrid="0">
      <p:cViewPr>
        <p:scale>
          <a:sx n="1" d="2"/>
          <a:sy n="1" d="2"/>
        </p:scale>
        <p:origin x="0" y="0"/>
      </p:cViewPr>
      <p:guideLst>
        <p:guide orient="horz" pos="2208"/>
        <p:guide pos="292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HMAN,RASIDHA" userId="S::rasidha_rahman@vanguard.com::46009560-2358-465a-bf54-a3a0a896c098" providerId="AD" clId="Web-{971FC2F3-CA46-44B2-BFFD-1930E434E9FB}"/>
    <pc:docChg chg="modSld">
      <pc:chgData name="RAHMAN,RASIDHA" userId="S::rasidha_rahman@vanguard.com::46009560-2358-465a-bf54-a3a0a896c098" providerId="AD" clId="Web-{971FC2F3-CA46-44B2-BFFD-1930E434E9FB}" dt="2020-02-03T13:31:44.222" v="3" actId="20577"/>
      <pc:docMkLst>
        <pc:docMk/>
      </pc:docMkLst>
      <pc:sldChg chg="modSp">
        <pc:chgData name="RAHMAN,RASIDHA" userId="S::rasidha_rahman@vanguard.com::46009560-2358-465a-bf54-a3a0a896c098" providerId="AD" clId="Web-{971FC2F3-CA46-44B2-BFFD-1930E434E9FB}" dt="2020-02-03T13:31:44.222" v="2" actId="20577"/>
        <pc:sldMkLst>
          <pc:docMk/>
          <pc:sldMk cId="3836984508" sldId="343"/>
        </pc:sldMkLst>
        <pc:spChg chg="mod">
          <ac:chgData name="RAHMAN,RASIDHA" userId="S::rasidha_rahman@vanguard.com::46009560-2358-465a-bf54-a3a0a896c098" providerId="AD" clId="Web-{971FC2F3-CA46-44B2-BFFD-1930E434E9FB}" dt="2020-02-03T13:31:44.222" v="2" actId="20577"/>
          <ac:spMkLst>
            <pc:docMk/>
            <pc:sldMk cId="3836984508" sldId="343"/>
            <ac:spMk id="12" creationId="{00000000-0000-0000-0000-000000000000}"/>
          </ac:spMkLst>
        </pc:spChg>
      </pc:sldChg>
    </pc:docChg>
  </pc:docChgLst>
  <pc:docChgLst>
    <pc:chgData name="Heyer,Megan" userId="S::megan_heyer@vanguard.com::728df1e4-2d76-4dc4-8425-99749165406a" providerId="AD" clId="Web-{8B1CCD7F-1A88-49D2-A36B-FE56E7DADC53}"/>
    <pc:docChg chg="modSld">
      <pc:chgData name="Heyer,Megan" userId="S::megan_heyer@vanguard.com::728df1e4-2d76-4dc4-8425-99749165406a" providerId="AD" clId="Web-{8B1CCD7F-1A88-49D2-A36B-FE56E7DADC53}" dt="2020-02-03T13:30:02.539" v="57" actId="1076"/>
      <pc:docMkLst>
        <pc:docMk/>
      </pc:docMkLst>
      <pc:sldChg chg="addSp delSp modSp">
        <pc:chgData name="Heyer,Megan" userId="S::megan_heyer@vanguard.com::728df1e4-2d76-4dc4-8425-99749165406a" providerId="AD" clId="Web-{8B1CCD7F-1A88-49D2-A36B-FE56E7DADC53}" dt="2020-02-03T13:30:02.539" v="57" actId="1076"/>
        <pc:sldMkLst>
          <pc:docMk/>
          <pc:sldMk cId="3836984508" sldId="343"/>
        </pc:sldMkLst>
        <pc:spChg chg="mod">
          <ac:chgData name="Heyer,Megan" userId="S::megan_heyer@vanguard.com::728df1e4-2d76-4dc4-8425-99749165406a" providerId="AD" clId="Web-{8B1CCD7F-1A88-49D2-A36B-FE56E7DADC53}" dt="2020-02-03T13:30:02.539" v="57" actId="1076"/>
          <ac:spMkLst>
            <pc:docMk/>
            <pc:sldMk cId="3836984508" sldId="343"/>
            <ac:spMk id="13" creationId="{00000000-0000-0000-0000-000000000000}"/>
          </ac:spMkLst>
        </pc:spChg>
        <pc:grpChg chg="del">
          <ac:chgData name="Heyer,Megan" userId="S::megan_heyer@vanguard.com::728df1e4-2d76-4dc4-8425-99749165406a" providerId="AD" clId="Web-{8B1CCD7F-1A88-49D2-A36B-FE56E7DADC53}" dt="2020-02-03T13:27:16.533" v="35"/>
          <ac:grpSpMkLst>
            <pc:docMk/>
            <pc:sldMk cId="3836984508" sldId="343"/>
            <ac:grpSpMk id="9" creationId="{00000000-0000-0000-0000-000000000000}"/>
          </ac:grpSpMkLst>
        </pc:grpChg>
        <pc:picChg chg="add mod modCrop">
          <ac:chgData name="Heyer,Megan" userId="S::megan_heyer@vanguard.com::728df1e4-2d76-4dc4-8425-99749165406a" providerId="AD" clId="Web-{8B1CCD7F-1A88-49D2-A36B-FE56E7DADC53}" dt="2020-02-03T13:29:43.132" v="56" actId="1076"/>
          <ac:picMkLst>
            <pc:docMk/>
            <pc:sldMk cId="3836984508" sldId="343"/>
            <ac:picMk id="2" creationId="{E0288C15-4921-4B1C-BD3C-9D82793AA377}"/>
          </ac:picMkLst>
        </pc:picChg>
        <pc:picChg chg="mod">
          <ac:chgData name="Heyer,Megan" userId="S::megan_heyer@vanguard.com::728df1e4-2d76-4dc4-8425-99749165406a" providerId="AD" clId="Web-{8B1CCD7F-1A88-49D2-A36B-FE56E7DADC53}" dt="2020-02-03T13:29:22.772" v="53" actId="1076"/>
          <ac:picMkLst>
            <pc:docMk/>
            <pc:sldMk cId="3836984508" sldId="343"/>
            <ac:picMk id="1027" creationId="{00000000-0000-0000-0000-000000000000}"/>
          </ac:picMkLst>
        </pc:picChg>
      </pc:sldChg>
    </pc:docChg>
  </pc:docChgLst>
  <pc:docChgLst>
    <pc:chgData name="Tang,Jessica" userId="S::jessica_tang@vanguard.com::31b9a3ad-f173-4f74-8edf-fa151b30ef3d" providerId="AD" clId="Web-{89E7AE21-B6FC-4178-A20F-9DEFFB06DAE1}"/>
    <pc:docChg chg="modSld">
      <pc:chgData name="Tang,Jessica" userId="S::jessica_tang@vanguard.com::31b9a3ad-f173-4f74-8edf-fa151b30ef3d" providerId="AD" clId="Web-{89E7AE21-B6FC-4178-A20F-9DEFFB06DAE1}" dt="2020-02-04T21:26:45.761" v="11" actId="20577"/>
      <pc:docMkLst>
        <pc:docMk/>
      </pc:docMkLst>
      <pc:sldChg chg="modSp">
        <pc:chgData name="Tang,Jessica" userId="S::jessica_tang@vanguard.com::31b9a3ad-f173-4f74-8edf-fa151b30ef3d" providerId="AD" clId="Web-{89E7AE21-B6FC-4178-A20F-9DEFFB06DAE1}" dt="2020-02-04T21:26:45.761" v="10" actId="20577"/>
        <pc:sldMkLst>
          <pc:docMk/>
          <pc:sldMk cId="778592465" sldId="294"/>
        </pc:sldMkLst>
        <pc:spChg chg="mod">
          <ac:chgData name="Tang,Jessica" userId="S::jessica_tang@vanguard.com::31b9a3ad-f173-4f74-8edf-fa151b30ef3d" providerId="AD" clId="Web-{89E7AE21-B6FC-4178-A20F-9DEFFB06DAE1}" dt="2020-02-04T21:26:45.761" v="10" actId="20577"/>
          <ac:spMkLst>
            <pc:docMk/>
            <pc:sldMk cId="778592465" sldId="294"/>
            <ac:spMk id="11" creationId="{00000000-0000-0000-0000-000000000000}"/>
          </ac:spMkLst>
        </pc:spChg>
      </pc:sldChg>
    </pc:docChg>
  </pc:docChgLst>
  <pc:docChgLst>
    <pc:chgData name="RAHMAN,RASIDHA" userId="S::rasidha_rahman@vanguard.com::46009560-2358-465a-bf54-a3a0a896c098" providerId="AD" clId="Web-{FAFDF9B8-8EB1-4D6B-8752-BA9111802E2E}"/>
    <pc:docChg chg="modSld">
      <pc:chgData name="RAHMAN,RASIDHA" userId="S::rasidha_rahman@vanguard.com::46009560-2358-465a-bf54-a3a0a896c098" providerId="AD" clId="Web-{FAFDF9B8-8EB1-4D6B-8752-BA9111802E2E}" dt="2020-02-03T13:16:45.365" v="25" actId="1076"/>
      <pc:docMkLst>
        <pc:docMk/>
      </pc:docMkLst>
      <pc:sldChg chg="modSp">
        <pc:chgData name="RAHMAN,RASIDHA" userId="S::rasidha_rahman@vanguard.com::46009560-2358-465a-bf54-a3a0a896c098" providerId="AD" clId="Web-{FAFDF9B8-8EB1-4D6B-8752-BA9111802E2E}" dt="2020-02-03T13:16:45.365" v="25" actId="1076"/>
        <pc:sldMkLst>
          <pc:docMk/>
          <pc:sldMk cId="3836984508" sldId="343"/>
        </pc:sldMkLst>
        <pc:spChg chg="mod">
          <ac:chgData name="RAHMAN,RASIDHA" userId="S::rasidha_rahman@vanguard.com::46009560-2358-465a-bf54-a3a0a896c098" providerId="AD" clId="Web-{FAFDF9B8-8EB1-4D6B-8752-BA9111802E2E}" dt="2020-02-03T13:16:38.224" v="22" actId="20577"/>
          <ac:spMkLst>
            <pc:docMk/>
            <pc:sldMk cId="3836984508" sldId="343"/>
            <ac:spMk id="12" creationId="{00000000-0000-0000-0000-000000000000}"/>
          </ac:spMkLst>
        </pc:spChg>
        <pc:picChg chg="mod">
          <ac:chgData name="RAHMAN,RASIDHA" userId="S::rasidha_rahman@vanguard.com::46009560-2358-465a-bf54-a3a0a896c098" providerId="AD" clId="Web-{FAFDF9B8-8EB1-4D6B-8752-BA9111802E2E}" dt="2020-02-03T13:16:45.365" v="25" actId="1076"/>
          <ac:picMkLst>
            <pc:docMk/>
            <pc:sldMk cId="3836984508" sldId="343"/>
            <ac:picMk id="3" creationId="{00000000-0000-0000-0000-000000000000}"/>
          </ac:picMkLst>
        </pc:picChg>
      </pc:sldChg>
    </pc:docChg>
  </pc:docChgLst>
  <pc:docChgLst>
    <pc:chgData name="Tang,Jessica" userId="S::jessica_tang@vanguard.com::31b9a3ad-f173-4f74-8edf-fa151b30ef3d" providerId="AD" clId="Web-{CADD696E-6054-4855-87A9-217993016F66}"/>
    <pc:docChg chg="modSld">
      <pc:chgData name="Tang,Jessica" userId="S::jessica_tang@vanguard.com::31b9a3ad-f173-4f74-8edf-fa151b30ef3d" providerId="AD" clId="Web-{CADD696E-6054-4855-87A9-217993016F66}" dt="2020-02-04T14:20:37.926" v="5" actId="1076"/>
      <pc:docMkLst>
        <pc:docMk/>
      </pc:docMkLst>
      <pc:sldChg chg="modSp">
        <pc:chgData name="Tang,Jessica" userId="S::jessica_tang@vanguard.com::31b9a3ad-f173-4f74-8edf-fa151b30ef3d" providerId="AD" clId="Web-{CADD696E-6054-4855-87A9-217993016F66}" dt="2020-02-04T14:20:37.926" v="5" actId="1076"/>
        <pc:sldMkLst>
          <pc:docMk/>
          <pc:sldMk cId="4091320429" sldId="298"/>
        </pc:sldMkLst>
        <pc:spChg chg="mod">
          <ac:chgData name="Tang,Jessica" userId="S::jessica_tang@vanguard.com::31b9a3ad-f173-4f74-8edf-fa151b30ef3d" providerId="AD" clId="Web-{CADD696E-6054-4855-87A9-217993016F66}" dt="2020-02-04T14:19:07.207" v="0" actId="1076"/>
          <ac:spMkLst>
            <pc:docMk/>
            <pc:sldMk cId="4091320429" sldId="298"/>
            <ac:spMk id="32" creationId="{FE3B9060-4D17-44A4-8E2D-5F41A0384947}"/>
          </ac:spMkLst>
        </pc:spChg>
        <pc:spChg chg="mod">
          <ac:chgData name="Tang,Jessica" userId="S::jessica_tang@vanguard.com::31b9a3ad-f173-4f74-8edf-fa151b30ef3d" providerId="AD" clId="Web-{CADD696E-6054-4855-87A9-217993016F66}" dt="2020-02-04T14:20:37.926" v="5" actId="1076"/>
          <ac:spMkLst>
            <pc:docMk/>
            <pc:sldMk cId="4091320429" sldId="298"/>
            <ac:spMk id="35" creationId="{B0D8B2D4-0EAE-4CC1-B68D-D1EB821F3649}"/>
          </ac:spMkLst>
        </pc:spChg>
      </pc:sldChg>
      <pc:sldChg chg="modSp">
        <pc:chgData name="Tang,Jessica" userId="S::jessica_tang@vanguard.com::31b9a3ad-f173-4f74-8edf-fa151b30ef3d" providerId="AD" clId="Web-{CADD696E-6054-4855-87A9-217993016F66}" dt="2020-02-04T14:20:30.754" v="3" actId="1076"/>
        <pc:sldMkLst>
          <pc:docMk/>
          <pc:sldMk cId="424720506" sldId="390"/>
        </pc:sldMkLst>
        <pc:picChg chg="mod">
          <ac:chgData name="Tang,Jessica" userId="S::jessica_tang@vanguard.com::31b9a3ad-f173-4f74-8edf-fa151b30ef3d" providerId="AD" clId="Web-{CADD696E-6054-4855-87A9-217993016F66}" dt="2020-02-04T14:20:30.754" v="3" actId="1076"/>
          <ac:picMkLst>
            <pc:docMk/>
            <pc:sldMk cId="424720506" sldId="390"/>
            <ac:picMk id="3" creationId="{6DE6722A-200A-41F8-A36F-5F013F0E47C1}"/>
          </ac:picMkLst>
        </pc:picChg>
      </pc:sldChg>
    </pc:docChg>
  </pc:docChgLst>
  <pc:docChgLst>
    <pc:chgData name="Tang,Jessica" userId="S::jessica_tang@vanguard.com::31b9a3ad-f173-4f74-8edf-fa151b30ef3d" providerId="AD" clId="Web-{CCD04ADC-2C25-4832-BBBE-F1FFEF4F06B2}"/>
    <pc:docChg chg="modSld">
      <pc:chgData name="Tang,Jessica" userId="S::jessica_tang@vanguard.com::31b9a3ad-f173-4f74-8edf-fa151b30ef3d" providerId="AD" clId="Web-{CCD04ADC-2C25-4832-BBBE-F1FFEF4F06B2}" dt="2020-02-03T18:18:19.747" v="34" actId="20577"/>
      <pc:docMkLst>
        <pc:docMk/>
      </pc:docMkLst>
      <pc:sldChg chg="modSp modNotes">
        <pc:chgData name="Tang,Jessica" userId="S::jessica_tang@vanguard.com::31b9a3ad-f173-4f74-8edf-fa151b30ef3d" providerId="AD" clId="Web-{CCD04ADC-2C25-4832-BBBE-F1FFEF4F06B2}" dt="2020-02-03T18:17:51.513" v="30"/>
        <pc:sldMkLst>
          <pc:docMk/>
          <pc:sldMk cId="4091320429" sldId="298"/>
        </pc:sldMkLst>
        <pc:spChg chg="mod">
          <ac:chgData name="Tang,Jessica" userId="S::jessica_tang@vanguard.com::31b9a3ad-f173-4f74-8edf-fa151b30ef3d" providerId="AD" clId="Web-{CCD04ADC-2C25-4832-BBBE-F1FFEF4F06B2}" dt="2020-02-03T18:17:28.325" v="15" actId="20577"/>
          <ac:spMkLst>
            <pc:docMk/>
            <pc:sldMk cId="4091320429" sldId="298"/>
            <ac:spMk id="31" creationId="{7EF189C8-61FC-4E42-B305-6030C10CC1B7}"/>
          </ac:spMkLst>
        </pc:spChg>
      </pc:sldChg>
      <pc:sldChg chg="modSp">
        <pc:chgData name="Tang,Jessica" userId="S::jessica_tang@vanguard.com::31b9a3ad-f173-4f74-8edf-fa151b30ef3d" providerId="AD" clId="Web-{CCD04ADC-2C25-4832-BBBE-F1FFEF4F06B2}" dt="2020-02-03T18:18:19.747" v="34" actId="20577"/>
        <pc:sldMkLst>
          <pc:docMk/>
          <pc:sldMk cId="2984890639" sldId="392"/>
        </pc:sldMkLst>
        <pc:spChg chg="mod">
          <ac:chgData name="Tang,Jessica" userId="S::jessica_tang@vanguard.com::31b9a3ad-f173-4f74-8edf-fa151b30ef3d" providerId="AD" clId="Web-{CCD04ADC-2C25-4832-BBBE-F1FFEF4F06B2}" dt="2020-02-03T18:18:19.747" v="34" actId="20577"/>
          <ac:spMkLst>
            <pc:docMk/>
            <pc:sldMk cId="2984890639" sldId="392"/>
            <ac:spMk id="3" creationId="{00000000-0000-0000-0000-000000000000}"/>
          </ac:spMkLst>
        </pc:spChg>
      </pc:sldChg>
    </pc:docChg>
  </pc:docChgLst>
  <pc:docChgLst>
    <pc:chgData name="Tang,Jessica" userId="S::jessica_tang@vanguard.com::31b9a3ad-f173-4f74-8edf-fa151b30ef3d" providerId="AD" clId="Web-{1709EB8F-7046-4592-92E0-57EF0C2B5B20}"/>
    <pc:docChg chg="addSld delSld modSld modSection">
      <pc:chgData name="Tang,Jessica" userId="S::jessica_tang@vanguard.com::31b9a3ad-f173-4f74-8edf-fa151b30ef3d" providerId="AD" clId="Web-{1709EB8F-7046-4592-92E0-57EF0C2B5B20}" dt="2020-02-03T19:35:33.594" v="433" actId="1076"/>
      <pc:docMkLst>
        <pc:docMk/>
      </pc:docMkLst>
      <pc:sldChg chg="modSp modNotes">
        <pc:chgData name="Tang,Jessica" userId="S::jessica_tang@vanguard.com::31b9a3ad-f173-4f74-8edf-fa151b30ef3d" providerId="AD" clId="Web-{1709EB8F-7046-4592-92E0-57EF0C2B5B20}" dt="2020-02-03T19:10:10.803" v="80"/>
        <pc:sldMkLst>
          <pc:docMk/>
          <pc:sldMk cId="4091320429" sldId="298"/>
        </pc:sldMkLst>
        <pc:spChg chg="mod">
          <ac:chgData name="Tang,Jessica" userId="S::jessica_tang@vanguard.com::31b9a3ad-f173-4f74-8edf-fa151b30ef3d" providerId="AD" clId="Web-{1709EB8F-7046-4592-92E0-57EF0C2B5B20}" dt="2020-02-03T19:06:33.192" v="2" actId="1076"/>
          <ac:spMkLst>
            <pc:docMk/>
            <pc:sldMk cId="4091320429" sldId="298"/>
            <ac:spMk id="24" creationId="{00000000-0000-0000-0000-000000000000}"/>
          </ac:spMkLst>
        </pc:spChg>
        <pc:spChg chg="mod">
          <ac:chgData name="Tang,Jessica" userId="S::jessica_tang@vanguard.com::31b9a3ad-f173-4f74-8edf-fa151b30ef3d" providerId="AD" clId="Web-{1709EB8F-7046-4592-92E0-57EF0C2B5B20}" dt="2020-02-03T19:06:33.207" v="3" actId="1076"/>
          <ac:spMkLst>
            <pc:docMk/>
            <pc:sldMk cId="4091320429" sldId="298"/>
            <ac:spMk id="28" creationId="{993DB97A-B202-4FDD-BE22-7BAF80B46F07}"/>
          </ac:spMkLst>
        </pc:spChg>
        <pc:spChg chg="mod">
          <ac:chgData name="Tang,Jessica" userId="S::jessica_tang@vanguard.com::31b9a3ad-f173-4f74-8edf-fa151b30ef3d" providerId="AD" clId="Web-{1709EB8F-7046-4592-92E0-57EF0C2B5B20}" dt="2020-02-03T19:06:33.223" v="4" actId="1076"/>
          <ac:spMkLst>
            <pc:docMk/>
            <pc:sldMk cId="4091320429" sldId="298"/>
            <ac:spMk id="29" creationId="{475F80D9-1986-41DA-8F26-9C9D8BB71CB4}"/>
          </ac:spMkLst>
        </pc:spChg>
        <pc:spChg chg="mod">
          <ac:chgData name="Tang,Jessica" userId="S::jessica_tang@vanguard.com::31b9a3ad-f173-4f74-8edf-fa151b30ef3d" providerId="AD" clId="Web-{1709EB8F-7046-4592-92E0-57EF0C2B5B20}" dt="2020-02-03T19:06:33.239" v="5" actId="1076"/>
          <ac:spMkLst>
            <pc:docMk/>
            <pc:sldMk cId="4091320429" sldId="298"/>
            <ac:spMk id="30" creationId="{D969383D-0FB4-4782-8536-1417CA0998F7}"/>
          </ac:spMkLst>
        </pc:spChg>
        <pc:spChg chg="mod">
          <ac:chgData name="Tang,Jessica" userId="S::jessica_tang@vanguard.com::31b9a3ad-f173-4f74-8edf-fa151b30ef3d" providerId="AD" clId="Web-{1709EB8F-7046-4592-92E0-57EF0C2B5B20}" dt="2020-02-03T19:06:33.239" v="6" actId="1076"/>
          <ac:spMkLst>
            <pc:docMk/>
            <pc:sldMk cId="4091320429" sldId="298"/>
            <ac:spMk id="31" creationId="{7EF189C8-61FC-4E42-B305-6030C10CC1B7}"/>
          </ac:spMkLst>
        </pc:spChg>
        <pc:spChg chg="mod">
          <ac:chgData name="Tang,Jessica" userId="S::jessica_tang@vanguard.com::31b9a3ad-f173-4f74-8edf-fa151b30ef3d" providerId="AD" clId="Web-{1709EB8F-7046-4592-92E0-57EF0C2B5B20}" dt="2020-02-03T19:06:33.254" v="7" actId="1076"/>
          <ac:spMkLst>
            <pc:docMk/>
            <pc:sldMk cId="4091320429" sldId="298"/>
            <ac:spMk id="32" creationId="{FE3B9060-4D17-44A4-8E2D-5F41A0384947}"/>
          </ac:spMkLst>
        </pc:spChg>
        <pc:spChg chg="mod">
          <ac:chgData name="Tang,Jessica" userId="S::jessica_tang@vanguard.com::31b9a3ad-f173-4f74-8edf-fa151b30ef3d" providerId="AD" clId="Web-{1709EB8F-7046-4592-92E0-57EF0C2B5B20}" dt="2020-02-03T19:06:33.270" v="8" actId="1076"/>
          <ac:spMkLst>
            <pc:docMk/>
            <pc:sldMk cId="4091320429" sldId="298"/>
            <ac:spMk id="33" creationId="{E34327A8-8FBE-4962-9355-A94D74A5201F}"/>
          </ac:spMkLst>
        </pc:spChg>
        <pc:spChg chg="mod">
          <ac:chgData name="Tang,Jessica" userId="S::jessica_tang@vanguard.com::31b9a3ad-f173-4f74-8edf-fa151b30ef3d" providerId="AD" clId="Web-{1709EB8F-7046-4592-92E0-57EF0C2B5B20}" dt="2020-02-03T19:06:33.270" v="9" actId="1076"/>
          <ac:spMkLst>
            <pc:docMk/>
            <pc:sldMk cId="4091320429" sldId="298"/>
            <ac:spMk id="34" creationId="{A64B5E6E-40BC-46FD-9FB5-5BFEEC2C9016}"/>
          </ac:spMkLst>
        </pc:spChg>
        <pc:spChg chg="mod">
          <ac:chgData name="Tang,Jessica" userId="S::jessica_tang@vanguard.com::31b9a3ad-f173-4f74-8edf-fa151b30ef3d" providerId="AD" clId="Web-{1709EB8F-7046-4592-92E0-57EF0C2B5B20}" dt="2020-02-03T19:06:33.285" v="10" actId="1076"/>
          <ac:spMkLst>
            <pc:docMk/>
            <pc:sldMk cId="4091320429" sldId="298"/>
            <ac:spMk id="35" creationId="{B0D8B2D4-0EAE-4CC1-B68D-D1EB821F3649}"/>
          </ac:spMkLst>
        </pc:spChg>
        <pc:spChg chg="mod">
          <ac:chgData name="Tang,Jessica" userId="S::jessica_tang@vanguard.com::31b9a3ad-f173-4f74-8edf-fa151b30ef3d" providerId="AD" clId="Web-{1709EB8F-7046-4592-92E0-57EF0C2B5B20}" dt="2020-02-03T19:06:33.301" v="11" actId="1076"/>
          <ac:spMkLst>
            <pc:docMk/>
            <pc:sldMk cId="4091320429" sldId="298"/>
            <ac:spMk id="37" creationId="{72304149-9673-4EEE-8955-4CF5AB841193}"/>
          </ac:spMkLst>
        </pc:spChg>
        <pc:spChg chg="mod">
          <ac:chgData name="Tang,Jessica" userId="S::jessica_tang@vanguard.com::31b9a3ad-f173-4f74-8edf-fa151b30ef3d" providerId="AD" clId="Web-{1709EB8F-7046-4592-92E0-57EF0C2B5B20}" dt="2020-02-03T19:06:33.317" v="12" actId="1076"/>
          <ac:spMkLst>
            <pc:docMk/>
            <pc:sldMk cId="4091320429" sldId="298"/>
            <ac:spMk id="38" creationId="{5FF667C8-7EAE-460C-9264-14CA87EAB7B4}"/>
          </ac:spMkLst>
        </pc:spChg>
        <pc:spChg chg="mod">
          <ac:chgData name="Tang,Jessica" userId="S::jessica_tang@vanguard.com::31b9a3ad-f173-4f74-8edf-fa151b30ef3d" providerId="AD" clId="Web-{1709EB8F-7046-4592-92E0-57EF0C2B5B20}" dt="2020-02-03T19:06:33.317" v="13" actId="1076"/>
          <ac:spMkLst>
            <pc:docMk/>
            <pc:sldMk cId="4091320429" sldId="298"/>
            <ac:spMk id="39" creationId="{0619303E-0F85-49E7-824A-00B8D99B0E3D}"/>
          </ac:spMkLst>
        </pc:spChg>
        <pc:spChg chg="mod">
          <ac:chgData name="Tang,Jessica" userId="S::jessica_tang@vanguard.com::31b9a3ad-f173-4f74-8edf-fa151b30ef3d" providerId="AD" clId="Web-{1709EB8F-7046-4592-92E0-57EF0C2B5B20}" dt="2020-02-03T19:06:33.332" v="14" actId="1076"/>
          <ac:spMkLst>
            <pc:docMk/>
            <pc:sldMk cId="4091320429" sldId="298"/>
            <ac:spMk id="40" creationId="{3A275616-5FE7-42AD-9C94-C67F3908C414}"/>
          </ac:spMkLst>
        </pc:spChg>
        <pc:spChg chg="mod">
          <ac:chgData name="Tang,Jessica" userId="S::jessica_tang@vanguard.com::31b9a3ad-f173-4f74-8edf-fa151b30ef3d" providerId="AD" clId="Web-{1709EB8F-7046-4592-92E0-57EF0C2B5B20}" dt="2020-02-03T19:06:33.348" v="15" actId="1076"/>
          <ac:spMkLst>
            <pc:docMk/>
            <pc:sldMk cId="4091320429" sldId="298"/>
            <ac:spMk id="41" creationId="{46F61ED9-33A1-4A43-9B5C-C554E09C2630}"/>
          </ac:spMkLst>
        </pc:spChg>
        <pc:spChg chg="mod">
          <ac:chgData name="Tang,Jessica" userId="S::jessica_tang@vanguard.com::31b9a3ad-f173-4f74-8edf-fa151b30ef3d" providerId="AD" clId="Web-{1709EB8F-7046-4592-92E0-57EF0C2B5B20}" dt="2020-02-03T19:06:33.364" v="16" actId="1076"/>
          <ac:spMkLst>
            <pc:docMk/>
            <pc:sldMk cId="4091320429" sldId="298"/>
            <ac:spMk id="42" creationId="{4D356ABC-D337-483F-A48D-972346DD7177}"/>
          </ac:spMkLst>
        </pc:spChg>
        <pc:spChg chg="mod">
          <ac:chgData name="Tang,Jessica" userId="S::jessica_tang@vanguard.com::31b9a3ad-f173-4f74-8edf-fa151b30ef3d" providerId="AD" clId="Web-{1709EB8F-7046-4592-92E0-57EF0C2B5B20}" dt="2020-02-03T19:06:33.364" v="17" actId="1076"/>
          <ac:spMkLst>
            <pc:docMk/>
            <pc:sldMk cId="4091320429" sldId="298"/>
            <ac:spMk id="43" creationId="{DC7DA5A2-35A7-41CF-9C2B-6561C47C19A5}"/>
          </ac:spMkLst>
        </pc:spChg>
        <pc:spChg chg="mod">
          <ac:chgData name="Tang,Jessica" userId="S::jessica_tang@vanguard.com::31b9a3ad-f173-4f74-8edf-fa151b30ef3d" providerId="AD" clId="Web-{1709EB8F-7046-4592-92E0-57EF0C2B5B20}" dt="2020-02-03T19:06:33.395" v="18" actId="1076"/>
          <ac:spMkLst>
            <pc:docMk/>
            <pc:sldMk cId="4091320429" sldId="298"/>
            <ac:spMk id="44" creationId="{020B3834-EDC9-4490-9440-5CF7D5B653DF}"/>
          </ac:spMkLst>
        </pc:spChg>
        <pc:spChg chg="mod">
          <ac:chgData name="Tang,Jessica" userId="S::jessica_tang@vanguard.com::31b9a3ad-f173-4f74-8edf-fa151b30ef3d" providerId="AD" clId="Web-{1709EB8F-7046-4592-92E0-57EF0C2B5B20}" dt="2020-02-03T19:06:33.410" v="19" actId="1076"/>
          <ac:spMkLst>
            <pc:docMk/>
            <pc:sldMk cId="4091320429" sldId="298"/>
            <ac:spMk id="45" creationId="{2A42997D-3BF9-4571-83B0-C136EB22D757}"/>
          </ac:spMkLst>
        </pc:spChg>
        <pc:spChg chg="mod">
          <ac:chgData name="Tang,Jessica" userId="S::jessica_tang@vanguard.com::31b9a3ad-f173-4f74-8edf-fa151b30ef3d" providerId="AD" clId="Web-{1709EB8F-7046-4592-92E0-57EF0C2B5B20}" dt="2020-02-03T19:06:21.192" v="1" actId="1076"/>
          <ac:spMkLst>
            <pc:docMk/>
            <pc:sldMk cId="4091320429" sldId="298"/>
            <ac:spMk id="51" creationId="{00000000-0000-0000-0000-000000000000}"/>
          </ac:spMkLst>
        </pc:spChg>
      </pc:sldChg>
      <pc:sldChg chg="modNotes">
        <pc:chgData name="Tang,Jessica" userId="S::jessica_tang@vanguard.com::31b9a3ad-f173-4f74-8edf-fa151b30ef3d" providerId="AD" clId="Web-{1709EB8F-7046-4592-92E0-57EF0C2B5B20}" dt="2020-02-03T19:24:37.777" v="144"/>
        <pc:sldMkLst>
          <pc:docMk/>
          <pc:sldMk cId="1639128210" sldId="353"/>
        </pc:sldMkLst>
      </pc:sldChg>
      <pc:sldChg chg="modNotes">
        <pc:chgData name="Tang,Jessica" userId="S::jessica_tang@vanguard.com::31b9a3ad-f173-4f74-8edf-fa151b30ef3d" providerId="AD" clId="Web-{1709EB8F-7046-4592-92E0-57EF0C2B5B20}" dt="2020-02-03T19:30:41.670" v="209"/>
        <pc:sldMkLst>
          <pc:docMk/>
          <pc:sldMk cId="1530971601" sldId="387"/>
        </pc:sldMkLst>
      </pc:sldChg>
      <pc:sldChg chg="modSp">
        <pc:chgData name="Tang,Jessica" userId="S::jessica_tang@vanguard.com::31b9a3ad-f173-4f74-8edf-fa151b30ef3d" providerId="AD" clId="Web-{1709EB8F-7046-4592-92E0-57EF0C2B5B20}" dt="2020-02-03T19:09:47.662" v="65" actId="14100"/>
        <pc:sldMkLst>
          <pc:docMk/>
          <pc:sldMk cId="1530479737" sldId="389"/>
        </pc:sldMkLst>
        <pc:spChg chg="mod">
          <ac:chgData name="Tang,Jessica" userId="S::jessica_tang@vanguard.com::31b9a3ad-f173-4f74-8edf-fa151b30ef3d" providerId="AD" clId="Web-{1709EB8F-7046-4592-92E0-57EF0C2B5B20}" dt="2020-02-03T19:09:47.662" v="65" actId="14100"/>
          <ac:spMkLst>
            <pc:docMk/>
            <pc:sldMk cId="1530479737" sldId="389"/>
            <ac:spMk id="3" creationId="{00000000-0000-0000-0000-000000000000}"/>
          </ac:spMkLst>
        </pc:spChg>
        <pc:spChg chg="mod">
          <ac:chgData name="Tang,Jessica" userId="S::jessica_tang@vanguard.com::31b9a3ad-f173-4f74-8edf-fa151b30ef3d" providerId="AD" clId="Web-{1709EB8F-7046-4592-92E0-57EF0C2B5B20}" dt="2020-02-03T19:06:58.067" v="21"/>
          <ac:spMkLst>
            <pc:docMk/>
            <pc:sldMk cId="1530479737" sldId="389"/>
            <ac:spMk id="5" creationId="{00000000-0000-0000-0000-000000000000}"/>
          </ac:spMkLst>
        </pc:spChg>
      </pc:sldChg>
      <pc:sldChg chg="modSp">
        <pc:chgData name="Tang,Jessica" userId="S::jessica_tang@vanguard.com::31b9a3ad-f173-4f74-8edf-fa151b30ef3d" providerId="AD" clId="Web-{1709EB8F-7046-4592-92E0-57EF0C2B5B20}" dt="2020-02-03T19:09:14.318" v="52" actId="20577"/>
        <pc:sldMkLst>
          <pc:docMk/>
          <pc:sldMk cId="2984890639" sldId="392"/>
        </pc:sldMkLst>
        <pc:spChg chg="mod">
          <ac:chgData name="Tang,Jessica" userId="S::jessica_tang@vanguard.com::31b9a3ad-f173-4f74-8edf-fa151b30ef3d" providerId="AD" clId="Web-{1709EB8F-7046-4592-92E0-57EF0C2B5B20}" dt="2020-02-03T19:09:14.318" v="52" actId="20577"/>
          <ac:spMkLst>
            <pc:docMk/>
            <pc:sldMk cId="2984890639" sldId="392"/>
            <ac:spMk id="3" creationId="{00000000-0000-0000-0000-000000000000}"/>
          </ac:spMkLst>
        </pc:spChg>
        <pc:spChg chg="mod">
          <ac:chgData name="Tang,Jessica" userId="S::jessica_tang@vanguard.com::31b9a3ad-f173-4f74-8edf-fa151b30ef3d" providerId="AD" clId="Web-{1709EB8F-7046-4592-92E0-57EF0C2B5B20}" dt="2020-02-03T19:08:19.536" v="42" actId="1076"/>
          <ac:spMkLst>
            <pc:docMk/>
            <pc:sldMk cId="2984890639" sldId="392"/>
            <ac:spMk id="5" creationId="{00000000-0000-0000-0000-000000000000}"/>
          </ac:spMkLst>
        </pc:spChg>
      </pc:sldChg>
      <pc:sldChg chg="addSp delSp modSp new del">
        <pc:chgData name="Tang,Jessica" userId="S::jessica_tang@vanguard.com::31b9a3ad-f173-4f74-8edf-fa151b30ef3d" providerId="AD" clId="Web-{1709EB8F-7046-4592-92E0-57EF0C2B5B20}" dt="2020-02-03T19:32:43.405" v="332"/>
        <pc:sldMkLst>
          <pc:docMk/>
          <pc:sldMk cId="1548068215" sldId="395"/>
        </pc:sldMkLst>
        <pc:spChg chg="del">
          <ac:chgData name="Tang,Jessica" userId="S::jessica_tang@vanguard.com::31b9a3ad-f173-4f74-8edf-fa151b30ef3d" providerId="AD" clId="Web-{1709EB8F-7046-4592-92E0-57EF0C2B5B20}" dt="2020-02-03T19:25:30.480" v="164"/>
          <ac:spMkLst>
            <pc:docMk/>
            <pc:sldMk cId="1548068215" sldId="395"/>
            <ac:spMk id="2" creationId="{5626ACC7-2853-4172-8844-7F64B1CF0B60}"/>
          </ac:spMkLst>
        </pc:spChg>
        <pc:spChg chg="mod">
          <ac:chgData name="Tang,Jessica" userId="S::jessica_tang@vanguard.com::31b9a3ad-f173-4f74-8edf-fa151b30ef3d" providerId="AD" clId="Web-{1709EB8F-7046-4592-92E0-57EF0C2B5B20}" dt="2020-02-03T19:25:36.402" v="167" actId="20577"/>
          <ac:spMkLst>
            <pc:docMk/>
            <pc:sldMk cId="1548068215" sldId="395"/>
            <ac:spMk id="3" creationId="{63C23B27-307F-4257-9119-E4334AFB5AF3}"/>
          </ac:spMkLst>
        </pc:spChg>
        <pc:spChg chg="add mod">
          <ac:chgData name="Tang,Jessica" userId="S::jessica_tang@vanguard.com::31b9a3ad-f173-4f74-8edf-fa151b30ef3d" providerId="AD" clId="Web-{1709EB8F-7046-4592-92E0-57EF0C2B5B20}" dt="2020-02-03T19:25:27.480" v="163" actId="20577"/>
          <ac:spMkLst>
            <pc:docMk/>
            <pc:sldMk cId="1548068215" sldId="395"/>
            <ac:spMk id="5" creationId="{6C7971C9-0A56-4AD5-95DB-4FD19F170487}"/>
          </ac:spMkLst>
        </pc:spChg>
      </pc:sldChg>
      <pc:sldChg chg="addSp delSp modSp add replId">
        <pc:chgData name="Tang,Jessica" userId="S::jessica_tang@vanguard.com::31b9a3ad-f173-4f74-8edf-fa151b30ef3d" providerId="AD" clId="Web-{1709EB8F-7046-4592-92E0-57EF0C2B5B20}" dt="2020-02-03T19:35:33.594" v="433" actId="1076"/>
        <pc:sldMkLst>
          <pc:docMk/>
          <pc:sldMk cId="1351457252" sldId="396"/>
        </pc:sldMkLst>
        <pc:spChg chg="mod">
          <ac:chgData name="Tang,Jessica" userId="S::jessica_tang@vanguard.com::31b9a3ad-f173-4f74-8edf-fa151b30ef3d" providerId="AD" clId="Web-{1709EB8F-7046-4592-92E0-57EF0C2B5B20}" dt="2020-02-03T19:35:26.578" v="428" actId="20577"/>
          <ac:spMkLst>
            <pc:docMk/>
            <pc:sldMk cId="1351457252" sldId="396"/>
            <ac:spMk id="11" creationId="{00000000-0000-0000-0000-000000000000}"/>
          </ac:spMkLst>
        </pc:spChg>
        <pc:spChg chg="mod">
          <ac:chgData name="Tang,Jessica" userId="S::jessica_tang@vanguard.com::31b9a3ad-f173-4f74-8edf-fa151b30ef3d" providerId="AD" clId="Web-{1709EB8F-7046-4592-92E0-57EF0C2B5B20}" dt="2020-02-03T19:34:15.312" v="424" actId="1076"/>
          <ac:spMkLst>
            <pc:docMk/>
            <pc:sldMk cId="1351457252" sldId="396"/>
            <ac:spMk id="18" creationId="{00000000-0000-0000-0000-000000000000}"/>
          </ac:spMkLst>
        </pc:spChg>
        <pc:picChg chg="add mod">
          <ac:chgData name="Tang,Jessica" userId="S::jessica_tang@vanguard.com::31b9a3ad-f173-4f74-8edf-fa151b30ef3d" providerId="AD" clId="Web-{1709EB8F-7046-4592-92E0-57EF0C2B5B20}" dt="2020-02-03T19:35:33.594" v="433" actId="1076"/>
          <ac:picMkLst>
            <pc:docMk/>
            <pc:sldMk cId="1351457252" sldId="396"/>
            <ac:picMk id="2" creationId="{2A1683DA-657A-4860-82CE-91F0FB42E28F}"/>
          </ac:picMkLst>
        </pc:picChg>
        <pc:picChg chg="del">
          <ac:chgData name="Tang,Jessica" userId="S::jessica_tang@vanguard.com::31b9a3ad-f173-4f74-8edf-fa151b30ef3d" providerId="AD" clId="Web-{1709EB8F-7046-4592-92E0-57EF0C2B5B20}" dt="2020-02-03T19:32:46.795" v="333"/>
          <ac:picMkLst>
            <pc:docMk/>
            <pc:sldMk cId="1351457252" sldId="396"/>
            <ac:picMk id="3088" creationId="{00000000-0000-0000-0000-000000000000}"/>
          </ac:picMkLst>
        </pc:picChg>
        <pc:picChg chg="del">
          <ac:chgData name="Tang,Jessica" userId="S::jessica_tang@vanguard.com::31b9a3ad-f173-4f74-8edf-fa151b30ef3d" providerId="AD" clId="Web-{1709EB8F-7046-4592-92E0-57EF0C2B5B20}" dt="2020-02-03T19:27:50.606" v="200"/>
          <ac:picMkLst>
            <pc:docMk/>
            <pc:sldMk cId="1351457252" sldId="396"/>
            <ac:picMk id="4098" creationId="{00000000-0000-0000-0000-000000000000}"/>
          </ac:picMkLst>
        </pc:picChg>
      </pc:sldChg>
    </pc:docChg>
  </pc:docChgLst>
  <pc:docChgLst>
    <pc:chgData name="Tang,Jessica" userId="S::jessica_tang@vanguard.com::31b9a3ad-f173-4f74-8edf-fa151b30ef3d" providerId="AD" clId="Web-{168A5EBB-4A75-49AE-948F-A8E390222D60}"/>
    <pc:docChg chg="modSld">
      <pc:chgData name="Tang,Jessica" userId="S::jessica_tang@vanguard.com::31b9a3ad-f173-4f74-8edf-fa151b30ef3d" providerId="AD" clId="Web-{168A5EBB-4A75-49AE-948F-A8E390222D60}" dt="2020-02-07T20:19:58.452" v="103" actId="1076"/>
      <pc:docMkLst>
        <pc:docMk/>
      </pc:docMkLst>
      <pc:sldChg chg="addSp delSp modSp">
        <pc:chgData name="Tang,Jessica" userId="S::jessica_tang@vanguard.com::31b9a3ad-f173-4f74-8edf-fa151b30ef3d" providerId="AD" clId="Web-{168A5EBB-4A75-49AE-948F-A8E390222D60}" dt="2020-02-07T20:19:58.452" v="103" actId="1076"/>
        <pc:sldMkLst>
          <pc:docMk/>
          <pc:sldMk cId="778592465" sldId="294"/>
        </pc:sldMkLst>
        <pc:picChg chg="add del mod">
          <ac:chgData name="Tang,Jessica" userId="S::jessica_tang@vanguard.com::31b9a3ad-f173-4f74-8edf-fa151b30ef3d" providerId="AD" clId="Web-{168A5EBB-4A75-49AE-948F-A8E390222D60}" dt="2020-02-07T20:19:12.435" v="97"/>
          <ac:picMkLst>
            <pc:docMk/>
            <pc:sldMk cId="778592465" sldId="294"/>
            <ac:picMk id="2" creationId="{7FCBEE94-9B63-466C-8B5C-9B6F631CB0DE}"/>
          </ac:picMkLst>
        </pc:picChg>
        <pc:picChg chg="add mod">
          <ac:chgData name="Tang,Jessica" userId="S::jessica_tang@vanguard.com::31b9a3ad-f173-4f74-8edf-fa151b30ef3d" providerId="AD" clId="Web-{168A5EBB-4A75-49AE-948F-A8E390222D60}" dt="2020-02-07T20:19:58.452" v="103" actId="1076"/>
          <ac:picMkLst>
            <pc:docMk/>
            <pc:sldMk cId="778592465" sldId="294"/>
            <ac:picMk id="4" creationId="{71D2AE47-12BD-493C-88CA-3A5DE7F55E96}"/>
          </ac:picMkLst>
        </pc:picChg>
        <pc:picChg chg="del">
          <ac:chgData name="Tang,Jessica" userId="S::jessica_tang@vanguard.com::31b9a3ad-f173-4f74-8edf-fa151b30ef3d" providerId="AD" clId="Web-{168A5EBB-4A75-49AE-948F-A8E390222D60}" dt="2020-02-07T20:19:09.934" v="95"/>
          <ac:picMkLst>
            <pc:docMk/>
            <pc:sldMk cId="778592465" sldId="294"/>
            <ac:picMk id="3088" creationId="{00000000-0000-0000-0000-000000000000}"/>
          </ac:picMkLst>
        </pc:picChg>
      </pc:sldChg>
      <pc:sldChg chg="modSp">
        <pc:chgData name="Tang,Jessica" userId="S::jessica_tang@vanguard.com::31b9a3ad-f173-4f74-8edf-fa151b30ef3d" providerId="AD" clId="Web-{168A5EBB-4A75-49AE-948F-A8E390222D60}" dt="2020-02-07T20:11:23.701" v="8" actId="20577"/>
        <pc:sldMkLst>
          <pc:docMk/>
          <pc:sldMk cId="2319671132" sldId="385"/>
        </pc:sldMkLst>
        <pc:spChg chg="mod">
          <ac:chgData name="Tang,Jessica" userId="S::jessica_tang@vanguard.com::31b9a3ad-f173-4f74-8edf-fa151b30ef3d" providerId="AD" clId="Web-{168A5EBB-4A75-49AE-948F-A8E390222D60}" dt="2020-02-07T20:11:23.701" v="8" actId="20577"/>
          <ac:spMkLst>
            <pc:docMk/>
            <pc:sldMk cId="2319671132" sldId="385"/>
            <ac:spMk id="3" creationId="{00000000-0000-0000-0000-000000000000}"/>
          </ac:spMkLst>
        </pc:spChg>
      </pc:sldChg>
      <pc:sldChg chg="addSp modSp modNotes">
        <pc:chgData name="Tang,Jessica" userId="S::jessica_tang@vanguard.com::31b9a3ad-f173-4f74-8edf-fa151b30ef3d" providerId="AD" clId="Web-{168A5EBB-4A75-49AE-948F-A8E390222D60}" dt="2020-02-07T20:18:07.886" v="84"/>
        <pc:sldMkLst>
          <pc:docMk/>
          <pc:sldMk cId="1789945354" sldId="388"/>
        </pc:sldMkLst>
        <pc:spChg chg="mod">
          <ac:chgData name="Tang,Jessica" userId="S::jessica_tang@vanguard.com::31b9a3ad-f173-4f74-8edf-fa151b30ef3d" providerId="AD" clId="Web-{168A5EBB-4A75-49AE-948F-A8E390222D60}" dt="2020-02-07T20:15:04.708" v="78" actId="14100"/>
          <ac:spMkLst>
            <pc:docMk/>
            <pc:sldMk cId="1789945354" sldId="388"/>
            <ac:spMk id="3" creationId="{00000000-0000-0000-0000-000000000000}"/>
          </ac:spMkLst>
        </pc:spChg>
        <pc:picChg chg="add mod">
          <ac:chgData name="Tang,Jessica" userId="S::jessica_tang@vanguard.com::31b9a3ad-f173-4f74-8edf-fa151b30ef3d" providerId="AD" clId="Web-{168A5EBB-4A75-49AE-948F-A8E390222D60}" dt="2020-02-07T20:17:53.651" v="82" actId="1076"/>
          <ac:picMkLst>
            <pc:docMk/>
            <pc:sldMk cId="1789945354" sldId="388"/>
            <ac:picMk id="2" creationId="{31605AEA-EF99-4653-B9FE-E11BC75A380C}"/>
          </ac:picMkLst>
        </pc:picChg>
      </pc:sldChg>
      <pc:sldChg chg="modSp">
        <pc:chgData name="Tang,Jessica" userId="S::jessica_tang@vanguard.com::31b9a3ad-f173-4f74-8edf-fa151b30ef3d" providerId="AD" clId="Web-{168A5EBB-4A75-49AE-948F-A8E390222D60}" dt="2020-02-07T20:18:29.589" v="94" actId="20577"/>
        <pc:sldMkLst>
          <pc:docMk/>
          <pc:sldMk cId="1530479737" sldId="389"/>
        </pc:sldMkLst>
        <pc:spChg chg="mod">
          <ac:chgData name="Tang,Jessica" userId="S::jessica_tang@vanguard.com::31b9a3ad-f173-4f74-8edf-fa151b30ef3d" providerId="AD" clId="Web-{168A5EBB-4A75-49AE-948F-A8E390222D60}" dt="2020-02-07T20:18:29.589" v="94" actId="20577"/>
          <ac:spMkLst>
            <pc:docMk/>
            <pc:sldMk cId="1530479737" sldId="389"/>
            <ac:spMk id="3" creationId="{00000000-0000-0000-0000-000000000000}"/>
          </ac:spMkLst>
        </pc:spChg>
      </pc:sldChg>
      <pc:sldChg chg="modSp">
        <pc:chgData name="Tang,Jessica" userId="S::jessica_tang@vanguard.com::31b9a3ad-f173-4f74-8edf-fa151b30ef3d" providerId="AD" clId="Web-{168A5EBB-4A75-49AE-948F-A8E390222D60}" dt="2020-02-07T20:14:39.019" v="77" actId="20577"/>
        <pc:sldMkLst>
          <pc:docMk/>
          <pc:sldMk cId="2984890639" sldId="392"/>
        </pc:sldMkLst>
        <pc:spChg chg="mod">
          <ac:chgData name="Tang,Jessica" userId="S::jessica_tang@vanguard.com::31b9a3ad-f173-4f74-8edf-fa151b30ef3d" providerId="AD" clId="Web-{168A5EBB-4A75-49AE-948F-A8E390222D60}" dt="2020-02-07T20:14:39.019" v="77" actId="20577"/>
          <ac:spMkLst>
            <pc:docMk/>
            <pc:sldMk cId="2984890639" sldId="392"/>
            <ac:spMk id="3" creationId="{00000000-0000-0000-0000-000000000000}"/>
          </ac:spMkLst>
        </pc:spChg>
        <pc:spChg chg="mod">
          <ac:chgData name="Tang,Jessica" userId="S::jessica_tang@vanguard.com::31b9a3ad-f173-4f74-8edf-fa151b30ef3d" providerId="AD" clId="Web-{168A5EBB-4A75-49AE-948F-A8E390222D60}" dt="2020-02-07T20:14:13.956" v="76" actId="20577"/>
          <ac:spMkLst>
            <pc:docMk/>
            <pc:sldMk cId="2984890639" sldId="392"/>
            <ac:spMk id="5" creationId="{00000000-0000-0000-0000-000000000000}"/>
          </ac:spMkLst>
        </pc:spChg>
      </pc:sldChg>
    </pc:docChg>
  </pc:docChgLst>
  <pc:docChgLst>
    <pc:chgData name="Tang,Jessica" userId="S::jessica_tang@vanguard.com::31b9a3ad-f173-4f74-8edf-fa151b30ef3d" providerId="AD" clId="Web-{A855EFCA-732F-49F9-AEC8-F68CF584D5FE}"/>
    <pc:docChg chg="modSld">
      <pc:chgData name="Tang,Jessica" userId="S::jessica_tang@vanguard.com::31b9a3ad-f173-4f74-8edf-fa151b30ef3d" providerId="AD" clId="Web-{A855EFCA-732F-49F9-AEC8-F68CF584D5FE}" dt="2020-02-07T19:53:04.609" v="85" actId="20577"/>
      <pc:docMkLst>
        <pc:docMk/>
      </pc:docMkLst>
      <pc:sldChg chg="modSp">
        <pc:chgData name="Tang,Jessica" userId="S::jessica_tang@vanguard.com::31b9a3ad-f173-4f74-8edf-fa151b30ef3d" providerId="AD" clId="Web-{A855EFCA-732F-49F9-AEC8-F68CF584D5FE}" dt="2020-02-07T19:53:04.609" v="85" actId="20577"/>
        <pc:sldMkLst>
          <pc:docMk/>
          <pc:sldMk cId="1789945354" sldId="388"/>
        </pc:sldMkLst>
        <pc:spChg chg="mod">
          <ac:chgData name="Tang,Jessica" userId="S::jessica_tang@vanguard.com::31b9a3ad-f173-4f74-8edf-fa151b30ef3d" providerId="AD" clId="Web-{A855EFCA-732F-49F9-AEC8-F68CF584D5FE}" dt="2020-02-07T19:53:04.609" v="85" actId="20577"/>
          <ac:spMkLst>
            <pc:docMk/>
            <pc:sldMk cId="1789945354" sldId="388"/>
            <ac:spMk id="3" creationId="{00000000-0000-0000-0000-000000000000}"/>
          </ac:spMkLst>
        </pc:spChg>
      </pc:sldChg>
    </pc:docChg>
  </pc:docChgLst>
  <pc:docChgLst>
    <pc:chgData name="Tang,Jessica" userId="S::jessica_tang@vanguard.com::31b9a3ad-f173-4f74-8edf-fa151b30ef3d" providerId="AD" clId="Web-{BF098386-6D12-4BEB-9D0C-E6FF707B8F2E}"/>
    <pc:docChg chg="modSld">
      <pc:chgData name="Tang,Jessica" userId="S::jessica_tang@vanguard.com::31b9a3ad-f173-4f74-8edf-fa151b30ef3d" providerId="AD" clId="Web-{BF098386-6D12-4BEB-9D0C-E6FF707B8F2E}" dt="2020-02-04T15:58:21.227" v="81"/>
      <pc:docMkLst>
        <pc:docMk/>
      </pc:docMkLst>
      <pc:sldChg chg="modNotes">
        <pc:chgData name="Tang,Jessica" userId="S::jessica_tang@vanguard.com::31b9a3ad-f173-4f74-8edf-fa151b30ef3d" providerId="AD" clId="Web-{BF098386-6D12-4BEB-9D0C-E6FF707B8F2E}" dt="2020-02-04T15:58:21.227" v="81"/>
        <pc:sldMkLst>
          <pc:docMk/>
          <pc:sldMk cId="778592465" sldId="294"/>
        </pc:sldMkLst>
      </pc:sldChg>
      <pc:sldChg chg="modSp">
        <pc:chgData name="Tang,Jessica" userId="S::jessica_tang@vanguard.com::31b9a3ad-f173-4f74-8edf-fa151b30ef3d" providerId="AD" clId="Web-{BF098386-6D12-4BEB-9D0C-E6FF707B8F2E}" dt="2020-02-04T15:57:17.632" v="77" actId="14100"/>
        <pc:sldMkLst>
          <pc:docMk/>
          <pc:sldMk cId="3340465341" sldId="296"/>
        </pc:sldMkLst>
        <pc:spChg chg="mod">
          <ac:chgData name="Tang,Jessica" userId="S::jessica_tang@vanguard.com::31b9a3ad-f173-4f74-8edf-fa151b30ef3d" providerId="AD" clId="Web-{BF098386-6D12-4BEB-9D0C-E6FF707B8F2E}" dt="2020-02-04T15:57:17.632" v="77" actId="14100"/>
          <ac:spMkLst>
            <pc:docMk/>
            <pc:sldMk cId="3340465341" sldId="296"/>
            <ac:spMk id="11" creationId="{00000000-0000-0000-0000-000000000000}"/>
          </ac:spMkLst>
        </pc:spChg>
        <pc:spChg chg="mod">
          <ac:chgData name="Tang,Jessica" userId="S::jessica_tang@vanguard.com::31b9a3ad-f173-4f74-8edf-fa151b30ef3d" providerId="AD" clId="Web-{BF098386-6D12-4BEB-9D0C-E6FF707B8F2E}" dt="2020-02-04T15:57:10.085" v="75" actId="20577"/>
          <ac:spMkLst>
            <pc:docMk/>
            <pc:sldMk cId="3340465341" sldId="296"/>
            <ac:spMk id="12" creationId="{00000000-0000-0000-0000-000000000000}"/>
          </ac:spMkLst>
        </pc:spChg>
      </pc:sldChg>
      <pc:sldChg chg="modSp">
        <pc:chgData name="Tang,Jessica" userId="S::jessica_tang@vanguard.com::31b9a3ad-f173-4f74-8edf-fa151b30ef3d" providerId="AD" clId="Web-{BF098386-6D12-4BEB-9D0C-E6FF707B8F2E}" dt="2020-02-04T15:50:53.536" v="19" actId="1076"/>
        <pc:sldMkLst>
          <pc:docMk/>
          <pc:sldMk cId="4091320429" sldId="298"/>
        </pc:sldMkLst>
        <pc:spChg chg="mod">
          <ac:chgData name="Tang,Jessica" userId="S::jessica_tang@vanguard.com::31b9a3ad-f173-4f74-8edf-fa151b30ef3d" providerId="AD" clId="Web-{BF098386-6D12-4BEB-9D0C-E6FF707B8F2E}" dt="2020-02-04T15:50:53.536" v="19" actId="1076"/>
          <ac:spMkLst>
            <pc:docMk/>
            <pc:sldMk cId="4091320429" sldId="298"/>
            <ac:spMk id="31" creationId="{7EF189C8-61FC-4E42-B305-6030C10CC1B7}"/>
          </ac:spMkLst>
        </pc:spChg>
      </pc:sldChg>
      <pc:sldChg chg="modSp">
        <pc:chgData name="Tang,Jessica" userId="S::jessica_tang@vanguard.com::31b9a3ad-f173-4f74-8edf-fa151b30ef3d" providerId="AD" clId="Web-{BF098386-6D12-4BEB-9D0C-E6FF707B8F2E}" dt="2020-02-04T15:56:48.976" v="67" actId="20577"/>
        <pc:sldMkLst>
          <pc:docMk/>
          <pc:sldMk cId="38334763" sldId="341"/>
        </pc:sldMkLst>
        <pc:spChg chg="mod">
          <ac:chgData name="Tang,Jessica" userId="S::jessica_tang@vanguard.com::31b9a3ad-f173-4f74-8edf-fa151b30ef3d" providerId="AD" clId="Web-{BF098386-6D12-4BEB-9D0C-E6FF707B8F2E}" dt="2020-02-04T15:56:48.976" v="67" actId="20577"/>
          <ac:spMkLst>
            <pc:docMk/>
            <pc:sldMk cId="38334763" sldId="341"/>
            <ac:spMk id="3" creationId="{00000000-0000-0000-0000-000000000000}"/>
          </ac:spMkLst>
        </pc:spChg>
      </pc:sldChg>
      <pc:sldChg chg="modNotes">
        <pc:chgData name="Tang,Jessica" userId="S::jessica_tang@vanguard.com::31b9a3ad-f173-4f74-8edf-fa151b30ef3d" providerId="AD" clId="Web-{BF098386-6D12-4BEB-9D0C-E6FF707B8F2E}" dt="2020-02-04T15:53:42.193" v="65"/>
        <pc:sldMkLst>
          <pc:docMk/>
          <pc:sldMk cId="1789945354" sldId="388"/>
        </pc:sldMkLst>
      </pc:sldChg>
    </pc:docChg>
  </pc:docChgLst>
  <pc:docChgLst>
    <pc:chgData name="Tang,Jessica" userId="S::jessica_tang@vanguard.com::31b9a3ad-f173-4f74-8edf-fa151b30ef3d" providerId="AD" clId="Web-{FD778D35-A17A-4D1E-8B83-499AD46F3320}"/>
    <pc:docChg chg="modSld">
      <pc:chgData name="Tang,Jessica" userId="S::jessica_tang@vanguard.com::31b9a3ad-f173-4f74-8edf-fa151b30ef3d" providerId="AD" clId="Web-{FD778D35-A17A-4D1E-8B83-499AD46F3320}" dt="2020-02-03T13:34:45.781" v="7" actId="20577"/>
      <pc:docMkLst>
        <pc:docMk/>
      </pc:docMkLst>
      <pc:sldChg chg="modSp">
        <pc:chgData name="Tang,Jessica" userId="S::jessica_tang@vanguard.com::31b9a3ad-f173-4f74-8edf-fa151b30ef3d" providerId="AD" clId="Web-{FD778D35-A17A-4D1E-8B83-499AD46F3320}" dt="2020-02-03T13:34:45.781" v="7" actId="20577"/>
        <pc:sldMkLst>
          <pc:docMk/>
          <pc:sldMk cId="2319671132" sldId="385"/>
        </pc:sldMkLst>
        <pc:spChg chg="mod">
          <ac:chgData name="Tang,Jessica" userId="S::jessica_tang@vanguard.com::31b9a3ad-f173-4f74-8edf-fa151b30ef3d" providerId="AD" clId="Web-{FD778D35-A17A-4D1E-8B83-499AD46F3320}" dt="2020-02-03T13:34:45.781" v="7" actId="20577"/>
          <ac:spMkLst>
            <pc:docMk/>
            <pc:sldMk cId="2319671132" sldId="385"/>
            <ac:spMk id="3" creationId="{00000000-0000-0000-0000-000000000000}"/>
          </ac:spMkLst>
        </pc:spChg>
      </pc:sldChg>
    </pc:docChg>
  </pc:docChgLst>
  <pc:docChgLst>
    <pc:chgData clId="Web-{FAFDF9B8-8EB1-4D6B-8752-BA9111802E2E}"/>
    <pc:docChg chg="modSld">
      <pc:chgData name="" userId="" providerId="" clId="Web-{FAFDF9B8-8EB1-4D6B-8752-BA9111802E2E}" dt="2020-02-03T13:16:21.083" v="5" actId="20577"/>
      <pc:docMkLst>
        <pc:docMk/>
      </pc:docMkLst>
      <pc:sldChg chg="modSp">
        <pc:chgData name="" userId="" providerId="" clId="Web-{FAFDF9B8-8EB1-4D6B-8752-BA9111802E2E}" dt="2020-02-03T13:16:21.083" v="4" actId="20577"/>
        <pc:sldMkLst>
          <pc:docMk/>
          <pc:sldMk cId="3836984508" sldId="343"/>
        </pc:sldMkLst>
        <pc:spChg chg="mod">
          <ac:chgData name="" userId="" providerId="" clId="Web-{FAFDF9B8-8EB1-4D6B-8752-BA9111802E2E}" dt="2020-02-03T13:16:21.083" v="4" actId="20577"/>
          <ac:spMkLst>
            <pc:docMk/>
            <pc:sldMk cId="3836984508" sldId="343"/>
            <ac:spMk id="12" creationId="{00000000-0000-0000-0000-000000000000}"/>
          </ac:spMkLst>
        </pc:spChg>
      </pc:sldChg>
    </pc:docChg>
  </pc:docChgLst>
  <pc:docChgLst>
    <pc:chgData name="Heyer,Megan" userId="S::megan_heyer@vanguard.com::728df1e4-2d76-4dc4-8425-99749165406a" providerId="AD" clId="Web-{0DC08719-E25D-4BFF-86ED-EBC909DED71A}"/>
    <pc:docChg chg="modSld">
      <pc:chgData name="Heyer,Megan" userId="S::megan_heyer@vanguard.com::728df1e4-2d76-4dc4-8425-99749165406a" providerId="AD" clId="Web-{0DC08719-E25D-4BFF-86ED-EBC909DED71A}" dt="2020-02-08T00:09:52.657" v="1"/>
      <pc:docMkLst>
        <pc:docMk/>
      </pc:docMkLst>
      <pc:sldChg chg="addSp delSp modSp">
        <pc:chgData name="Heyer,Megan" userId="S::megan_heyer@vanguard.com::728df1e4-2d76-4dc4-8425-99749165406a" providerId="AD" clId="Web-{0DC08719-E25D-4BFF-86ED-EBC909DED71A}" dt="2020-02-08T00:09:52.657" v="1"/>
        <pc:sldMkLst>
          <pc:docMk/>
          <pc:sldMk cId="3340465341" sldId="296"/>
        </pc:sldMkLst>
        <pc:picChg chg="add del mod">
          <ac:chgData name="Heyer,Megan" userId="S::megan_heyer@vanguard.com::728df1e4-2d76-4dc4-8425-99749165406a" providerId="AD" clId="Web-{0DC08719-E25D-4BFF-86ED-EBC909DED71A}" dt="2020-02-08T00:09:52.657" v="1"/>
          <ac:picMkLst>
            <pc:docMk/>
            <pc:sldMk cId="3340465341" sldId="296"/>
            <ac:picMk id="3" creationId="{5D70A24B-2780-40A9-AFBC-501FB032052F}"/>
          </ac:picMkLst>
        </pc:picChg>
      </pc:sldChg>
    </pc:docChg>
  </pc:docChgLst>
  <pc:docChgLst>
    <pc:chgData name="Tang,Jessica" userId="S::jessica_tang@vanguard.com::31b9a3ad-f173-4f74-8edf-fa151b30ef3d" providerId="AD" clId="Web-{2A012183-1EA5-4D55-A5C3-969F31E7F59C}"/>
    <pc:docChg chg="modSld">
      <pc:chgData name="Tang,Jessica" userId="S::jessica_tang@vanguard.com::31b9a3ad-f173-4f74-8edf-fa151b30ef3d" providerId="AD" clId="Web-{2A012183-1EA5-4D55-A5C3-969F31E7F59C}" dt="2020-02-03T21:05:09.895" v="7" actId="20577"/>
      <pc:docMkLst>
        <pc:docMk/>
      </pc:docMkLst>
      <pc:sldChg chg="modSp">
        <pc:chgData name="Tang,Jessica" userId="S::jessica_tang@vanguard.com::31b9a3ad-f173-4f74-8edf-fa151b30ef3d" providerId="AD" clId="Web-{2A012183-1EA5-4D55-A5C3-969F31E7F59C}" dt="2020-02-03T21:05:09.004" v="5" actId="20577"/>
        <pc:sldMkLst>
          <pc:docMk/>
          <pc:sldMk cId="778592465" sldId="294"/>
        </pc:sldMkLst>
        <pc:spChg chg="mod">
          <ac:chgData name="Tang,Jessica" userId="S::jessica_tang@vanguard.com::31b9a3ad-f173-4f74-8edf-fa151b30ef3d" providerId="AD" clId="Web-{2A012183-1EA5-4D55-A5C3-969F31E7F59C}" dt="2020-02-03T21:05:09.004" v="5" actId="20577"/>
          <ac:spMkLst>
            <pc:docMk/>
            <pc:sldMk cId="778592465" sldId="294"/>
            <ac:spMk id="11" creationId="{00000000-0000-0000-0000-000000000000}"/>
          </ac:spMkLst>
        </pc:spChg>
      </pc:sldChg>
      <pc:sldChg chg="modSp">
        <pc:chgData name="Tang,Jessica" userId="S::jessica_tang@vanguard.com::31b9a3ad-f173-4f74-8edf-fa151b30ef3d" providerId="AD" clId="Web-{2A012183-1EA5-4D55-A5C3-969F31E7F59C}" dt="2020-02-03T21:05:00.488" v="4" actId="20577"/>
        <pc:sldMkLst>
          <pc:docMk/>
          <pc:sldMk cId="2984890639" sldId="392"/>
        </pc:sldMkLst>
        <pc:spChg chg="mod">
          <ac:chgData name="Tang,Jessica" userId="S::jessica_tang@vanguard.com::31b9a3ad-f173-4f74-8edf-fa151b30ef3d" providerId="AD" clId="Web-{2A012183-1EA5-4D55-A5C3-969F31E7F59C}" dt="2020-02-03T21:05:00.488" v="4" actId="20577"/>
          <ac:spMkLst>
            <pc:docMk/>
            <pc:sldMk cId="2984890639" sldId="392"/>
            <ac:spMk id="3" creationId="{00000000-0000-0000-0000-000000000000}"/>
          </ac:spMkLst>
        </pc:spChg>
      </pc:sldChg>
    </pc:docChg>
  </pc:docChgLst>
  <pc:docChgLst>
    <pc:chgData name="Tang,Jessica" userId="S::jessica_tang@vanguard.com::31b9a3ad-f173-4f74-8edf-fa151b30ef3d" providerId="AD" clId="Web-{87F3EB4F-9343-4381-8CFD-81B187233C6B}"/>
    <pc:docChg chg="delSld modSld modSection">
      <pc:chgData name="Tang,Jessica" userId="S::jessica_tang@vanguard.com::31b9a3ad-f173-4f74-8edf-fa151b30ef3d" providerId="AD" clId="Web-{87F3EB4F-9343-4381-8CFD-81B187233C6B}" dt="2020-02-07T20:28:15.731" v="27"/>
      <pc:docMkLst>
        <pc:docMk/>
      </pc:docMkLst>
      <pc:sldChg chg="del">
        <pc:chgData name="Tang,Jessica" userId="S::jessica_tang@vanguard.com::31b9a3ad-f173-4f74-8edf-fa151b30ef3d" providerId="AD" clId="Web-{87F3EB4F-9343-4381-8CFD-81B187233C6B}" dt="2020-02-07T20:24:00.445" v="0"/>
        <pc:sldMkLst>
          <pc:docMk/>
          <pc:sldMk cId="828496269" sldId="369"/>
        </pc:sldMkLst>
      </pc:sldChg>
      <pc:sldChg chg="addSp delSp modSp">
        <pc:chgData name="Tang,Jessica" userId="S::jessica_tang@vanguard.com::31b9a3ad-f173-4f74-8edf-fa151b30ef3d" providerId="AD" clId="Web-{87F3EB4F-9343-4381-8CFD-81B187233C6B}" dt="2020-02-07T20:27:00.292" v="25" actId="20577"/>
        <pc:sldMkLst>
          <pc:docMk/>
          <pc:sldMk cId="1530971601" sldId="387"/>
        </pc:sldMkLst>
        <pc:spChg chg="mod">
          <ac:chgData name="Tang,Jessica" userId="S::jessica_tang@vanguard.com::31b9a3ad-f173-4f74-8edf-fa151b30ef3d" providerId="AD" clId="Web-{87F3EB4F-9343-4381-8CFD-81B187233C6B}" dt="2020-02-07T20:27:00.292" v="25" actId="20577"/>
          <ac:spMkLst>
            <pc:docMk/>
            <pc:sldMk cId="1530971601" sldId="387"/>
            <ac:spMk id="18" creationId="{00000000-0000-0000-0000-000000000000}"/>
          </ac:spMkLst>
        </pc:spChg>
        <pc:picChg chg="add del mod">
          <ac:chgData name="Tang,Jessica" userId="S::jessica_tang@vanguard.com::31b9a3ad-f173-4f74-8edf-fa151b30ef3d" providerId="AD" clId="Web-{87F3EB4F-9343-4381-8CFD-81B187233C6B}" dt="2020-02-07T20:24:30.680" v="2"/>
          <ac:picMkLst>
            <pc:docMk/>
            <pc:sldMk cId="1530971601" sldId="387"/>
            <ac:picMk id="5" creationId="{5603E7B6-90AA-443A-B3E1-80CA6005BABC}"/>
          </ac:picMkLst>
        </pc:picChg>
        <pc:picChg chg="add del mod">
          <ac:chgData name="Tang,Jessica" userId="S::jessica_tang@vanguard.com::31b9a3ad-f173-4f74-8edf-fa151b30ef3d" providerId="AD" clId="Web-{87F3EB4F-9343-4381-8CFD-81B187233C6B}" dt="2020-02-07T20:25:55.103" v="16"/>
          <ac:picMkLst>
            <pc:docMk/>
            <pc:sldMk cId="1530971601" sldId="387"/>
            <ac:picMk id="14" creationId="{065290E1-ABF8-4274-89C7-9238319B495A}"/>
          </ac:picMkLst>
        </pc:picChg>
        <pc:picChg chg="add mod">
          <ac:chgData name="Tang,Jessica" userId="S::jessica_tang@vanguard.com::31b9a3ad-f173-4f74-8edf-fa151b30ef3d" providerId="AD" clId="Web-{87F3EB4F-9343-4381-8CFD-81B187233C6B}" dt="2020-02-07T20:26:22.948" v="18" actId="1076"/>
          <ac:picMkLst>
            <pc:docMk/>
            <pc:sldMk cId="1530971601" sldId="387"/>
            <ac:picMk id="16" creationId="{9FD6A186-8D79-428B-9B39-E7D5DB9798E2}"/>
          </ac:picMkLst>
        </pc:picChg>
      </pc:sldChg>
      <pc:sldChg chg="del">
        <pc:chgData name="Tang,Jessica" userId="S::jessica_tang@vanguard.com::31b9a3ad-f173-4f74-8edf-fa151b30ef3d" providerId="AD" clId="Web-{87F3EB4F-9343-4381-8CFD-81B187233C6B}" dt="2020-02-07T20:28:14.481" v="26"/>
        <pc:sldMkLst>
          <pc:docMk/>
          <pc:sldMk cId="876962508" sldId="393"/>
        </pc:sldMkLst>
      </pc:sldChg>
      <pc:sldChg chg="del">
        <pc:chgData name="Tang,Jessica" userId="S::jessica_tang@vanguard.com::31b9a3ad-f173-4f74-8edf-fa151b30ef3d" providerId="AD" clId="Web-{87F3EB4F-9343-4381-8CFD-81B187233C6B}" dt="2020-02-07T20:28:15.731" v="27"/>
        <pc:sldMkLst>
          <pc:docMk/>
          <pc:sldMk cId="2188666143" sldId="394"/>
        </pc:sldMkLst>
      </pc:sldChg>
    </pc:docChg>
  </pc:docChgLst>
  <pc:docChgLst>
    <pc:chgData name="Tang,Jessica" userId="S::jessica_tang@vanguard.com::31b9a3ad-f173-4f74-8edf-fa151b30ef3d" providerId="AD" clId="Web-{0988CEA4-1E4B-439E-8AA9-5652415F267D}"/>
    <pc:docChg chg="modSld">
      <pc:chgData name="Tang,Jessica" userId="S::jessica_tang@vanguard.com::31b9a3ad-f173-4f74-8edf-fa151b30ef3d" providerId="AD" clId="Web-{0988CEA4-1E4B-439E-8AA9-5652415F267D}" dt="2020-02-03T20:34:49.150" v="92" actId="20577"/>
      <pc:docMkLst>
        <pc:docMk/>
      </pc:docMkLst>
      <pc:sldChg chg="modSp">
        <pc:chgData name="Tang,Jessica" userId="S::jessica_tang@vanguard.com::31b9a3ad-f173-4f74-8edf-fa151b30ef3d" providerId="AD" clId="Web-{0988CEA4-1E4B-439E-8AA9-5652415F267D}" dt="2020-02-03T20:34:49.150" v="92" actId="20577"/>
        <pc:sldMkLst>
          <pc:docMk/>
          <pc:sldMk cId="3340465341" sldId="296"/>
        </pc:sldMkLst>
        <pc:spChg chg="mod">
          <ac:chgData name="Tang,Jessica" userId="S::jessica_tang@vanguard.com::31b9a3ad-f173-4f74-8edf-fa151b30ef3d" providerId="AD" clId="Web-{0988CEA4-1E4B-439E-8AA9-5652415F267D}" dt="2020-02-03T20:34:49.150" v="92" actId="20577"/>
          <ac:spMkLst>
            <pc:docMk/>
            <pc:sldMk cId="3340465341" sldId="296"/>
            <ac:spMk id="7" creationId="{00000000-0000-0000-0000-000000000000}"/>
          </ac:spMkLst>
        </pc:spChg>
        <pc:picChg chg="mod">
          <ac:chgData name="Tang,Jessica" userId="S::jessica_tang@vanguard.com::31b9a3ad-f173-4f74-8edf-fa151b30ef3d" providerId="AD" clId="Web-{0988CEA4-1E4B-439E-8AA9-5652415F267D}" dt="2020-02-03T20:34:31.650" v="89" actId="1076"/>
          <ac:picMkLst>
            <pc:docMk/>
            <pc:sldMk cId="3340465341" sldId="296"/>
            <ac:picMk id="18" creationId="{00000000-0000-0000-0000-000000000000}"/>
          </ac:picMkLst>
        </pc:picChg>
      </pc:sldChg>
      <pc:sldChg chg="modNotes">
        <pc:chgData name="Tang,Jessica" userId="S::jessica_tang@vanguard.com::31b9a3ad-f173-4f74-8edf-fa151b30ef3d" providerId="AD" clId="Web-{0988CEA4-1E4B-439E-8AA9-5652415F267D}" dt="2020-02-03T20:33:40.697" v="88"/>
        <pc:sldMkLst>
          <pc:docMk/>
          <pc:sldMk cId="240711273" sldId="386"/>
        </pc:sldMkLst>
      </pc:sldChg>
    </pc:docChg>
  </pc:docChgLst>
  <pc:docChgLst>
    <pc:chgData name="Tang,Jessica" userId="S::jessica_tang@vanguard.com::31b9a3ad-f173-4f74-8edf-fa151b30ef3d" providerId="AD" clId="Web-{7CBE9194-ADD1-42F7-B751-D2206FBC211F}"/>
    <pc:docChg chg="modSld">
      <pc:chgData name="Tang,Jessica" userId="S::jessica_tang@vanguard.com::31b9a3ad-f173-4f74-8edf-fa151b30ef3d" providerId="AD" clId="Web-{7CBE9194-ADD1-42F7-B751-D2206FBC211F}" dt="2020-02-03T21:14:10.899" v="119" actId="20577"/>
      <pc:docMkLst>
        <pc:docMk/>
      </pc:docMkLst>
      <pc:sldChg chg="modSp">
        <pc:chgData name="Tang,Jessica" userId="S::jessica_tang@vanguard.com::31b9a3ad-f173-4f74-8edf-fa151b30ef3d" providerId="AD" clId="Web-{7CBE9194-ADD1-42F7-B751-D2206FBC211F}" dt="2020-02-03T21:14:10.899" v="119" actId="20577"/>
        <pc:sldMkLst>
          <pc:docMk/>
          <pc:sldMk cId="3340465341" sldId="296"/>
        </pc:sldMkLst>
        <pc:spChg chg="mod">
          <ac:chgData name="Tang,Jessica" userId="S::jessica_tang@vanguard.com::31b9a3ad-f173-4f74-8edf-fa151b30ef3d" providerId="AD" clId="Web-{7CBE9194-ADD1-42F7-B751-D2206FBC211F}" dt="2020-02-03T21:13:35.445" v="84" actId="20577"/>
          <ac:spMkLst>
            <pc:docMk/>
            <pc:sldMk cId="3340465341" sldId="296"/>
            <ac:spMk id="7" creationId="{00000000-0000-0000-0000-000000000000}"/>
          </ac:spMkLst>
        </pc:spChg>
        <pc:spChg chg="mod">
          <ac:chgData name="Tang,Jessica" userId="S::jessica_tang@vanguard.com::31b9a3ad-f173-4f74-8edf-fa151b30ef3d" providerId="AD" clId="Web-{7CBE9194-ADD1-42F7-B751-D2206FBC211F}" dt="2020-02-03T21:14:10.899" v="119" actId="20577"/>
          <ac:spMkLst>
            <pc:docMk/>
            <pc:sldMk cId="3340465341" sldId="296"/>
            <ac:spMk id="11" creationId="{00000000-0000-0000-0000-000000000000}"/>
          </ac:spMkLst>
        </pc:spChg>
        <pc:spChg chg="mod">
          <ac:chgData name="Tang,Jessica" userId="S::jessica_tang@vanguard.com::31b9a3ad-f173-4f74-8edf-fa151b30ef3d" providerId="AD" clId="Web-{7CBE9194-ADD1-42F7-B751-D2206FBC211F}" dt="2020-02-03T21:13:00.131" v="54" actId="20577"/>
          <ac:spMkLst>
            <pc:docMk/>
            <pc:sldMk cId="3340465341" sldId="296"/>
            <ac:spMk id="12" creationId="{00000000-0000-0000-0000-000000000000}"/>
          </ac:spMkLst>
        </pc:spChg>
        <pc:spChg chg="mod">
          <ac:chgData name="Tang,Jessica" userId="S::jessica_tang@vanguard.com::31b9a3ad-f173-4f74-8edf-fa151b30ef3d" providerId="AD" clId="Web-{7CBE9194-ADD1-42F7-B751-D2206FBC211F}" dt="2020-02-03T21:13:30.648" v="76" actId="20577"/>
          <ac:spMkLst>
            <pc:docMk/>
            <pc:sldMk cId="3340465341" sldId="296"/>
            <ac:spMk id="19" creationId="{00000000-0000-0000-0000-000000000000}"/>
          </ac:spMkLst>
        </pc:spChg>
      </pc:sldChg>
      <pc:sldChg chg="modSp">
        <pc:chgData name="Tang,Jessica" userId="S::jessica_tang@vanguard.com::31b9a3ad-f173-4f74-8edf-fa151b30ef3d" providerId="AD" clId="Web-{7CBE9194-ADD1-42F7-B751-D2206FBC211F}" dt="2020-02-03T21:12:27.912" v="35" actId="20577"/>
        <pc:sldMkLst>
          <pc:docMk/>
          <pc:sldMk cId="38334763" sldId="341"/>
        </pc:sldMkLst>
        <pc:spChg chg="mod">
          <ac:chgData name="Tang,Jessica" userId="S::jessica_tang@vanguard.com::31b9a3ad-f173-4f74-8edf-fa151b30ef3d" providerId="AD" clId="Web-{7CBE9194-ADD1-42F7-B751-D2206FBC211F}" dt="2020-02-03T21:12:27.912" v="35" actId="20577"/>
          <ac:spMkLst>
            <pc:docMk/>
            <pc:sldMk cId="38334763" sldId="341"/>
            <ac:spMk id="3" creationId="{00000000-0000-0000-0000-000000000000}"/>
          </ac:spMkLst>
        </pc:spChg>
      </pc:sldChg>
      <pc:sldChg chg="modSp modNotes">
        <pc:chgData name="Tang,Jessica" userId="S::jessica_tang@vanguard.com::31b9a3ad-f173-4f74-8edf-fa151b30ef3d" providerId="AD" clId="Web-{7CBE9194-ADD1-42F7-B751-D2206FBC211F}" dt="2020-02-03T21:12:04.692" v="24"/>
        <pc:sldMkLst>
          <pc:docMk/>
          <pc:sldMk cId="1530479737" sldId="389"/>
        </pc:sldMkLst>
        <pc:spChg chg="mod">
          <ac:chgData name="Tang,Jessica" userId="S::jessica_tang@vanguard.com::31b9a3ad-f173-4f74-8edf-fa151b30ef3d" providerId="AD" clId="Web-{7CBE9194-ADD1-42F7-B751-D2206FBC211F}" dt="2020-02-03T21:11:44.707" v="2" actId="20577"/>
          <ac:spMkLst>
            <pc:docMk/>
            <pc:sldMk cId="1530479737" sldId="389"/>
            <ac:spMk id="3" creationId="{00000000-0000-0000-0000-000000000000}"/>
          </ac:spMkLst>
        </pc:spChg>
      </pc:sldChg>
    </pc:docChg>
  </pc:docChgLst>
  <pc:docChgLst>
    <pc:chgData name="Tang,Jessica" userId="S::jessica_tang@vanguard.com::31b9a3ad-f173-4f74-8edf-fa151b30ef3d" providerId="AD" clId="Web-{D448190F-9D32-4E62-98A2-7E7672CBACDA}"/>
    <pc:docChg chg="modSld">
      <pc:chgData name="Tang,Jessica" userId="S::jessica_tang@vanguard.com::31b9a3ad-f173-4f74-8edf-fa151b30ef3d" providerId="AD" clId="Web-{D448190F-9D32-4E62-98A2-7E7672CBACDA}" dt="2020-02-07T21:48:00.048" v="19"/>
      <pc:docMkLst>
        <pc:docMk/>
      </pc:docMkLst>
      <pc:sldChg chg="modNotes">
        <pc:chgData name="Tang,Jessica" userId="S::jessica_tang@vanguard.com::31b9a3ad-f173-4f74-8edf-fa151b30ef3d" providerId="AD" clId="Web-{D448190F-9D32-4E62-98A2-7E7672CBACDA}" dt="2020-02-07T21:47:38.047" v="9"/>
        <pc:sldMkLst>
          <pc:docMk/>
          <pc:sldMk cId="778592465" sldId="294"/>
        </pc:sldMkLst>
      </pc:sldChg>
      <pc:sldChg chg="modNotes">
        <pc:chgData name="Tang,Jessica" userId="S::jessica_tang@vanguard.com::31b9a3ad-f173-4f74-8edf-fa151b30ef3d" providerId="AD" clId="Web-{D448190F-9D32-4E62-98A2-7E7672CBACDA}" dt="2020-02-07T21:47:52.110" v="18"/>
        <pc:sldMkLst>
          <pc:docMk/>
          <pc:sldMk cId="4029626615" sldId="346"/>
        </pc:sldMkLst>
      </pc:sldChg>
      <pc:sldChg chg="modNotes">
        <pc:chgData name="Tang,Jessica" userId="S::jessica_tang@vanguard.com::31b9a3ad-f173-4f74-8edf-fa151b30ef3d" providerId="AD" clId="Web-{D448190F-9D32-4E62-98A2-7E7672CBACDA}" dt="2020-02-07T21:47:47.016" v="16"/>
        <pc:sldMkLst>
          <pc:docMk/>
          <pc:sldMk cId="1530971601" sldId="387"/>
        </pc:sldMkLst>
      </pc:sldChg>
      <pc:sldChg chg="modNotes">
        <pc:chgData name="Tang,Jessica" userId="S::jessica_tang@vanguard.com::31b9a3ad-f173-4f74-8edf-fa151b30ef3d" providerId="AD" clId="Web-{D448190F-9D32-4E62-98A2-7E7672CBACDA}" dt="2020-02-07T21:48:00.048" v="19"/>
        <pc:sldMkLst>
          <pc:docMk/>
          <pc:sldMk cId="2984890639" sldId="392"/>
        </pc:sldMkLst>
      </pc:sldChg>
    </pc:docChg>
  </pc:docChgLst>
  <pc:docChgLst>
    <pc:chgData name="Tang,Jessica" userId="S::jessica_tang@vanguard.com::31b9a3ad-f173-4f74-8edf-fa151b30ef3d" providerId="AD" clId="Web-{09BA39FB-BE70-40BE-BFA3-C99B485E18E8}"/>
    <pc:docChg chg="modSld">
      <pc:chgData name="Tang,Jessica" userId="S::jessica_tang@vanguard.com::31b9a3ad-f173-4f74-8edf-fa151b30ef3d" providerId="AD" clId="Web-{09BA39FB-BE70-40BE-BFA3-C99B485E18E8}" dt="2020-02-03T20:31:32.082" v="15"/>
      <pc:docMkLst>
        <pc:docMk/>
      </pc:docMkLst>
      <pc:sldChg chg="addSp delSp modSp">
        <pc:chgData name="Tang,Jessica" userId="S::jessica_tang@vanguard.com::31b9a3ad-f173-4f74-8edf-fa151b30ef3d" providerId="AD" clId="Web-{09BA39FB-BE70-40BE-BFA3-C99B485E18E8}" dt="2020-02-03T20:31:32.082" v="15"/>
        <pc:sldMkLst>
          <pc:docMk/>
          <pc:sldMk cId="240711273" sldId="386"/>
        </pc:sldMkLst>
        <pc:picChg chg="add mod modCrop">
          <ac:chgData name="Tang,Jessica" userId="S::jessica_tang@vanguard.com::31b9a3ad-f173-4f74-8edf-fa151b30ef3d" providerId="AD" clId="Web-{09BA39FB-BE70-40BE-BFA3-C99B485E18E8}" dt="2020-02-03T20:31:32.082" v="15"/>
          <ac:picMkLst>
            <pc:docMk/>
            <pc:sldMk cId="240711273" sldId="386"/>
            <ac:picMk id="2" creationId="{E29D2DB2-5BB5-4B1C-9705-A581CD2802CF}"/>
          </ac:picMkLst>
        </pc:picChg>
        <pc:picChg chg="mod">
          <ac:chgData name="Tang,Jessica" userId="S::jessica_tang@vanguard.com::31b9a3ad-f173-4f74-8edf-fa151b30ef3d" providerId="AD" clId="Web-{09BA39FB-BE70-40BE-BFA3-C99B485E18E8}" dt="2020-02-03T20:29:50.676" v="1" actId="1076"/>
          <ac:picMkLst>
            <pc:docMk/>
            <pc:sldMk cId="240711273" sldId="386"/>
            <ac:picMk id="5" creationId="{00000000-0000-0000-0000-000000000000}"/>
          </ac:picMkLst>
        </pc:picChg>
        <pc:picChg chg="mod">
          <ac:chgData name="Tang,Jessica" userId="S::jessica_tang@vanguard.com::31b9a3ad-f173-4f74-8edf-fa151b30ef3d" providerId="AD" clId="Web-{09BA39FB-BE70-40BE-BFA3-C99B485E18E8}" dt="2020-02-03T20:29:52.973" v="2" actId="1076"/>
          <ac:picMkLst>
            <pc:docMk/>
            <pc:sldMk cId="240711273" sldId="386"/>
            <ac:picMk id="7" creationId="{00000000-0000-0000-0000-000000000000}"/>
          </ac:picMkLst>
        </pc:picChg>
        <pc:picChg chg="del">
          <ac:chgData name="Tang,Jessica" userId="S::jessica_tang@vanguard.com::31b9a3ad-f173-4f74-8edf-fa151b30ef3d" providerId="AD" clId="Web-{09BA39FB-BE70-40BE-BFA3-C99B485E18E8}" dt="2020-02-03T20:30:15.926" v="7"/>
          <ac:picMkLst>
            <pc:docMk/>
            <pc:sldMk cId="240711273" sldId="386"/>
            <ac:picMk id="14" creationId="{00000000-0000-0000-0000-000000000000}"/>
          </ac:picMkLst>
        </pc:picChg>
        <pc:picChg chg="mod">
          <ac:chgData name="Tang,Jessica" userId="S::jessica_tang@vanguard.com::31b9a3ad-f173-4f74-8edf-fa151b30ef3d" providerId="AD" clId="Web-{09BA39FB-BE70-40BE-BFA3-C99B485E18E8}" dt="2020-02-03T20:29:50.676" v="0" actId="1076"/>
          <ac:picMkLst>
            <pc:docMk/>
            <pc:sldMk cId="240711273" sldId="386"/>
            <ac:picMk id="1046" creationId="{00000000-0000-0000-0000-000000000000}"/>
          </ac:picMkLst>
        </pc:picChg>
      </pc:sldChg>
    </pc:docChg>
  </pc:docChgLst>
  <pc:docChgLst>
    <pc:chgData name="Tang,Jessica" userId="S::jessica_tang@vanguard.com::31b9a3ad-f173-4f74-8edf-fa151b30ef3d" providerId="AD" clId="Web-{C8D874B2-A03D-40E1-B846-198244B46918}"/>
    <pc:docChg chg="modSld">
      <pc:chgData name="Tang,Jessica" userId="S::jessica_tang@vanguard.com::31b9a3ad-f173-4f74-8edf-fa151b30ef3d" providerId="AD" clId="Web-{C8D874B2-A03D-40E1-B846-198244B46918}" dt="2020-02-07T21:34:13.109" v="293"/>
      <pc:docMkLst>
        <pc:docMk/>
      </pc:docMkLst>
      <pc:sldChg chg="modNotes">
        <pc:chgData name="Tang,Jessica" userId="S::jessica_tang@vanguard.com::31b9a3ad-f173-4f74-8edf-fa151b30ef3d" providerId="AD" clId="Web-{C8D874B2-A03D-40E1-B846-198244B46918}" dt="2020-02-07T21:33:04.921" v="229"/>
        <pc:sldMkLst>
          <pc:docMk/>
          <pc:sldMk cId="778592465" sldId="294"/>
        </pc:sldMkLst>
      </pc:sldChg>
      <pc:sldChg chg="modNotes">
        <pc:chgData name="Tang,Jessica" userId="S::jessica_tang@vanguard.com::31b9a3ad-f173-4f74-8edf-fa151b30ef3d" providerId="AD" clId="Web-{C8D874B2-A03D-40E1-B846-198244B46918}" dt="2020-02-07T21:32:41.874" v="164"/>
        <pc:sldMkLst>
          <pc:docMk/>
          <pc:sldMk cId="3340465341" sldId="296"/>
        </pc:sldMkLst>
      </pc:sldChg>
      <pc:sldChg chg="modNotes">
        <pc:chgData name="Tang,Jessica" userId="S::jessica_tang@vanguard.com::31b9a3ad-f173-4f74-8edf-fa151b30ef3d" providerId="AD" clId="Web-{C8D874B2-A03D-40E1-B846-198244B46918}" dt="2020-02-07T21:18:35.324" v="69"/>
        <pc:sldMkLst>
          <pc:docMk/>
          <pc:sldMk cId="4091320429" sldId="298"/>
        </pc:sldMkLst>
      </pc:sldChg>
      <pc:sldChg chg="modNotes">
        <pc:chgData name="Tang,Jessica" userId="S::jessica_tang@vanguard.com::31b9a3ad-f173-4f74-8edf-fa151b30ef3d" providerId="AD" clId="Web-{C8D874B2-A03D-40E1-B846-198244B46918}" dt="2020-02-07T21:32:21.530" v="141"/>
        <pc:sldMkLst>
          <pc:docMk/>
          <pc:sldMk cId="38334763" sldId="341"/>
        </pc:sldMkLst>
      </pc:sldChg>
      <pc:sldChg chg="modNotes">
        <pc:chgData name="Tang,Jessica" userId="S::jessica_tang@vanguard.com::31b9a3ad-f173-4f74-8edf-fa151b30ef3d" providerId="AD" clId="Web-{C8D874B2-A03D-40E1-B846-198244B46918}" dt="2020-02-07T21:18:28.465" v="53"/>
        <pc:sldMkLst>
          <pc:docMk/>
          <pc:sldMk cId="3836984508" sldId="343"/>
        </pc:sldMkLst>
      </pc:sldChg>
      <pc:sldChg chg="modNotes">
        <pc:chgData name="Tang,Jessica" userId="S::jessica_tang@vanguard.com::31b9a3ad-f173-4f74-8edf-fa151b30ef3d" providerId="AD" clId="Web-{C8D874B2-A03D-40E1-B846-198244B46918}" dt="2020-02-07T21:34:13.109" v="293"/>
        <pc:sldMkLst>
          <pc:docMk/>
          <pc:sldMk cId="4029626615" sldId="346"/>
        </pc:sldMkLst>
      </pc:sldChg>
      <pc:sldChg chg="modNotes">
        <pc:chgData name="Tang,Jessica" userId="S::jessica_tang@vanguard.com::31b9a3ad-f173-4f74-8edf-fa151b30ef3d" providerId="AD" clId="Web-{C8D874B2-A03D-40E1-B846-198244B46918}" dt="2020-02-07T21:34:08.718" v="291"/>
        <pc:sldMkLst>
          <pc:docMk/>
          <pc:sldMk cId="1639128210" sldId="353"/>
        </pc:sldMkLst>
      </pc:sldChg>
      <pc:sldChg chg="modNotes">
        <pc:chgData name="Tang,Jessica" userId="S::jessica_tang@vanguard.com::31b9a3ad-f173-4f74-8edf-fa151b30ef3d" providerId="AD" clId="Web-{C8D874B2-A03D-40E1-B846-198244B46918}" dt="2020-02-07T21:33:54.202" v="285"/>
        <pc:sldMkLst>
          <pc:docMk/>
          <pc:sldMk cId="240711273" sldId="386"/>
        </pc:sldMkLst>
      </pc:sldChg>
      <pc:sldChg chg="modNotes">
        <pc:chgData name="Tang,Jessica" userId="S::jessica_tang@vanguard.com::31b9a3ad-f173-4f74-8edf-fa151b30ef3d" providerId="AD" clId="Web-{C8D874B2-A03D-40E1-B846-198244B46918}" dt="2020-02-07T21:33:20.218" v="248"/>
        <pc:sldMkLst>
          <pc:docMk/>
          <pc:sldMk cId="1530971601" sldId="387"/>
        </pc:sldMkLst>
      </pc:sldChg>
      <pc:sldChg chg="modNotes">
        <pc:chgData name="Tang,Jessica" userId="S::jessica_tang@vanguard.com::31b9a3ad-f173-4f74-8edf-fa151b30ef3d" providerId="AD" clId="Web-{C8D874B2-A03D-40E1-B846-198244B46918}" dt="2020-02-07T21:19:02.543" v="100"/>
        <pc:sldMkLst>
          <pc:docMk/>
          <pc:sldMk cId="1789945354" sldId="388"/>
        </pc:sldMkLst>
      </pc:sldChg>
      <pc:sldChg chg="modNotes">
        <pc:chgData name="Tang,Jessica" userId="S::jessica_tang@vanguard.com::31b9a3ad-f173-4f74-8edf-fa151b30ef3d" providerId="AD" clId="Web-{C8D874B2-A03D-40E1-B846-198244B46918}" dt="2020-02-07T21:19:16.074" v="125"/>
        <pc:sldMkLst>
          <pc:docMk/>
          <pc:sldMk cId="1530479737" sldId="389"/>
        </pc:sldMkLst>
      </pc:sldChg>
      <pc:sldChg chg="modNotes">
        <pc:chgData name="Tang,Jessica" userId="S::jessica_tang@vanguard.com::31b9a3ad-f173-4f74-8edf-fa151b30ef3d" providerId="AD" clId="Web-{C8D874B2-A03D-40E1-B846-198244B46918}" dt="2020-02-07T21:33:43.718" v="278"/>
        <pc:sldMkLst>
          <pc:docMk/>
          <pc:sldMk cId="424720506" sldId="390"/>
        </pc:sldMkLst>
      </pc:sldChg>
      <pc:sldChg chg="modNotes">
        <pc:chgData name="Tang,Jessica" userId="S::jessica_tang@vanguard.com::31b9a3ad-f173-4f74-8edf-fa151b30ef3d" providerId="AD" clId="Web-{C8D874B2-A03D-40E1-B846-198244B46918}" dt="2020-02-07T21:33:46.655" v="279"/>
        <pc:sldMkLst>
          <pc:docMk/>
          <pc:sldMk cId="2984890639" sldId="392"/>
        </pc:sldMkLst>
      </pc:sldChg>
      <pc:sldChg chg="modNotes">
        <pc:chgData name="Tang,Jessica" userId="S::jessica_tang@vanguard.com::31b9a3ad-f173-4f74-8edf-fa151b30ef3d" providerId="AD" clId="Web-{C8D874B2-A03D-40E1-B846-198244B46918}" dt="2020-02-07T21:33:10.280" v="242"/>
        <pc:sldMkLst>
          <pc:docMk/>
          <pc:sldMk cId="1351457252" sldId="396"/>
        </pc:sldMkLst>
      </pc:sldChg>
    </pc:docChg>
  </pc:docChgLst>
  <pc:docChgLst>
    <pc:chgData name="Tang,Jessica" userId="S::jessica_tang@vanguard.com::31b9a3ad-f173-4f74-8edf-fa151b30ef3d" providerId="AD" clId="Web-{8AB4E181-6A99-4243-AFD0-88ACA59FEF2A}"/>
    <pc:docChg chg="modSld">
      <pc:chgData name="Tang,Jessica" userId="S::jessica_tang@vanguard.com::31b9a3ad-f173-4f74-8edf-fa151b30ef3d" providerId="AD" clId="Web-{8AB4E181-6A99-4243-AFD0-88ACA59FEF2A}" dt="2020-02-07T19:55:29.112" v="13" actId="20577"/>
      <pc:docMkLst>
        <pc:docMk/>
      </pc:docMkLst>
      <pc:sldChg chg="modSp">
        <pc:chgData name="Tang,Jessica" userId="S::jessica_tang@vanguard.com::31b9a3ad-f173-4f74-8edf-fa151b30ef3d" providerId="AD" clId="Web-{8AB4E181-6A99-4243-AFD0-88ACA59FEF2A}" dt="2020-02-07T19:55:29.112" v="13" actId="20577"/>
        <pc:sldMkLst>
          <pc:docMk/>
          <pc:sldMk cId="1789945354" sldId="388"/>
        </pc:sldMkLst>
        <pc:spChg chg="mod">
          <ac:chgData name="Tang,Jessica" userId="S::jessica_tang@vanguard.com::31b9a3ad-f173-4f74-8edf-fa151b30ef3d" providerId="AD" clId="Web-{8AB4E181-6A99-4243-AFD0-88ACA59FEF2A}" dt="2020-02-07T19:55:29.112" v="13" actId="20577"/>
          <ac:spMkLst>
            <pc:docMk/>
            <pc:sldMk cId="1789945354" sldId="388"/>
            <ac:spMk id="3" creationId="{00000000-0000-0000-0000-000000000000}"/>
          </ac:spMkLst>
        </pc:spChg>
      </pc:sldChg>
    </pc:docChg>
  </pc:docChgLst>
  <pc:docChgLst>
    <pc:chgData name="Tang,Jessica" userId="S::jessica_tang@vanguard.com::31b9a3ad-f173-4f74-8edf-fa151b30ef3d" providerId="AD" clId="Web-{A4840A3B-C60F-44DE-93A5-AEEE8EDC7899}"/>
    <pc:docChg chg="modSld">
      <pc:chgData name="Tang,Jessica" userId="S::jessica_tang@vanguard.com::31b9a3ad-f173-4f74-8edf-fa151b30ef3d" providerId="AD" clId="Web-{A4840A3B-C60F-44DE-93A5-AEEE8EDC7899}" dt="2020-02-08T00:28:00.047" v="14" actId="20577"/>
      <pc:docMkLst>
        <pc:docMk/>
      </pc:docMkLst>
      <pc:sldChg chg="modSp mod setBg">
        <pc:chgData name="Tang,Jessica" userId="S::jessica_tang@vanguard.com::31b9a3ad-f173-4f74-8edf-fa151b30ef3d" providerId="AD" clId="Web-{A4840A3B-C60F-44DE-93A5-AEEE8EDC7899}" dt="2020-02-08T00:28:00.047" v="14" actId="20577"/>
        <pc:sldMkLst>
          <pc:docMk/>
          <pc:sldMk cId="2319671132" sldId="385"/>
        </pc:sldMkLst>
        <pc:spChg chg="mod">
          <ac:chgData name="Tang,Jessica" userId="S::jessica_tang@vanguard.com::31b9a3ad-f173-4f74-8edf-fa151b30ef3d" providerId="AD" clId="Web-{A4840A3B-C60F-44DE-93A5-AEEE8EDC7899}" dt="2020-02-08T00:28:00.047" v="14" actId="20577"/>
          <ac:spMkLst>
            <pc:docMk/>
            <pc:sldMk cId="2319671132" sldId="385"/>
            <ac:spMk id="3" creationId="{00000000-0000-0000-0000-000000000000}"/>
          </ac:spMkLst>
        </pc:spChg>
      </pc:sldChg>
    </pc:docChg>
  </pc:docChgLst>
  <pc:docChgLst>
    <pc:chgData name="RAHMAN,RASIDHA" userId="S::rasidha_rahman@vanguard.com::46009560-2358-465a-bf54-a3a0a896c098" providerId="AD" clId="Web-{274CE7AE-7E8D-41B7-A13F-EC1A9FF1D044}"/>
    <pc:docChg chg="modSld">
      <pc:chgData name="RAHMAN,RASIDHA" userId="S::rasidha_rahman@vanguard.com::46009560-2358-465a-bf54-a3a0a896c098" providerId="AD" clId="Web-{274CE7AE-7E8D-41B7-A13F-EC1A9FF1D044}" dt="2020-02-03T13:15:14.256" v="2" actId="20577"/>
      <pc:docMkLst>
        <pc:docMk/>
      </pc:docMkLst>
      <pc:sldChg chg="modSp">
        <pc:chgData name="RAHMAN,RASIDHA" userId="S::rasidha_rahman@vanguard.com::46009560-2358-465a-bf54-a3a0a896c098" providerId="AD" clId="Web-{274CE7AE-7E8D-41B7-A13F-EC1A9FF1D044}" dt="2020-02-03T13:15:13.741" v="0" actId="20577"/>
        <pc:sldMkLst>
          <pc:docMk/>
          <pc:sldMk cId="3836984508" sldId="343"/>
        </pc:sldMkLst>
        <pc:spChg chg="mod">
          <ac:chgData name="RAHMAN,RASIDHA" userId="S::rasidha_rahman@vanguard.com::46009560-2358-465a-bf54-a3a0a896c098" providerId="AD" clId="Web-{274CE7AE-7E8D-41B7-A13F-EC1A9FF1D044}" dt="2020-02-03T13:15:13.741" v="0" actId="20577"/>
          <ac:spMkLst>
            <pc:docMk/>
            <pc:sldMk cId="3836984508" sldId="343"/>
            <ac:spMk id="12" creationId="{00000000-0000-0000-0000-000000000000}"/>
          </ac:spMkLst>
        </pc:spChg>
      </pc:sldChg>
    </pc:docChg>
  </pc:docChgLst>
  <pc:docChgLst>
    <pc:chgData name="Tang,Jessica" userId="S::jessica_tang@vanguard.com::31b9a3ad-f173-4f74-8edf-fa151b30ef3d" providerId="AD" clId="Web-{2EE79DF9-DBB1-4C39-A1E4-AF49718E837D}"/>
    <pc:docChg chg="modSld">
      <pc:chgData name="Tang,Jessica" userId="S::jessica_tang@vanguard.com::31b9a3ad-f173-4f74-8edf-fa151b30ef3d" providerId="AD" clId="Web-{2EE79DF9-DBB1-4C39-A1E4-AF49718E837D}" dt="2020-02-03T13:28:10.872" v="4" actId="1076"/>
      <pc:docMkLst>
        <pc:docMk/>
      </pc:docMkLst>
      <pc:sldChg chg="addSp modSp">
        <pc:chgData name="Tang,Jessica" userId="S::jessica_tang@vanguard.com::31b9a3ad-f173-4f74-8edf-fa151b30ef3d" providerId="AD" clId="Web-{2EE79DF9-DBB1-4C39-A1E4-AF49718E837D}" dt="2020-02-03T13:28:10.872" v="4" actId="1076"/>
        <pc:sldMkLst>
          <pc:docMk/>
          <pc:sldMk cId="3836984508" sldId="343"/>
        </pc:sldMkLst>
        <pc:picChg chg="add mod">
          <ac:chgData name="Tang,Jessica" userId="S::jessica_tang@vanguard.com::31b9a3ad-f173-4f74-8edf-fa151b30ef3d" providerId="AD" clId="Web-{2EE79DF9-DBB1-4C39-A1E4-AF49718E837D}" dt="2020-02-03T13:28:10.872" v="4" actId="1076"/>
          <ac:picMkLst>
            <pc:docMk/>
            <pc:sldMk cId="3836984508" sldId="343"/>
            <ac:picMk id="4" creationId="{561B2249-D544-4140-9C68-C263277D4796}"/>
          </ac:picMkLst>
        </pc:picChg>
      </pc:sldChg>
    </pc:docChg>
  </pc:docChgLst>
  <pc:docChgLst>
    <pc:chgData name="Heyer,Megan" userId="S::megan_heyer@vanguard.com::728df1e4-2d76-4dc4-8425-99749165406a" providerId="AD" clId="Web-{C02D5FC7-0673-446F-BBB7-A5EE40951386}"/>
    <pc:docChg chg="modSld">
      <pc:chgData name="Heyer,Megan" userId="S::megan_heyer@vanguard.com::728df1e4-2d76-4dc4-8425-99749165406a" providerId="AD" clId="Web-{C02D5FC7-0673-446F-BBB7-A5EE40951386}" dt="2020-02-08T00:06:58.757" v="22"/>
      <pc:docMkLst>
        <pc:docMk/>
      </pc:docMkLst>
      <pc:sldChg chg="addSp delSp modSp">
        <pc:chgData name="Heyer,Megan" userId="S::megan_heyer@vanguard.com::728df1e4-2d76-4dc4-8425-99749165406a" providerId="AD" clId="Web-{C02D5FC7-0673-446F-BBB7-A5EE40951386}" dt="2020-02-08T00:06:58.757" v="22"/>
        <pc:sldMkLst>
          <pc:docMk/>
          <pc:sldMk cId="3340465341" sldId="296"/>
        </pc:sldMkLst>
        <pc:spChg chg="topLvl">
          <ac:chgData name="Heyer,Megan" userId="S::megan_heyer@vanguard.com::728df1e4-2d76-4dc4-8425-99749165406a" providerId="AD" clId="Web-{C02D5FC7-0673-446F-BBB7-A5EE40951386}" dt="2020-02-08T00:04:56.381" v="2"/>
          <ac:spMkLst>
            <pc:docMk/>
            <pc:sldMk cId="3340465341" sldId="296"/>
            <ac:spMk id="9" creationId="{00000000-0000-0000-0000-000000000000}"/>
          </ac:spMkLst>
        </pc:spChg>
        <pc:spChg chg="topLvl">
          <ac:chgData name="Heyer,Megan" userId="S::megan_heyer@vanguard.com::728df1e4-2d76-4dc4-8425-99749165406a" providerId="AD" clId="Web-{C02D5FC7-0673-446F-BBB7-A5EE40951386}" dt="2020-02-08T00:05:06.350" v="6"/>
          <ac:spMkLst>
            <pc:docMk/>
            <pc:sldMk cId="3340465341" sldId="296"/>
            <ac:spMk id="14" creationId="{00000000-0000-0000-0000-000000000000}"/>
          </ac:spMkLst>
        </pc:spChg>
        <pc:spChg chg="topLvl">
          <ac:chgData name="Heyer,Megan" userId="S::megan_heyer@vanguard.com::728df1e4-2d76-4dc4-8425-99749165406a" providerId="AD" clId="Web-{C02D5FC7-0673-446F-BBB7-A5EE40951386}" dt="2020-02-08T00:06:08.741" v="13"/>
          <ac:spMkLst>
            <pc:docMk/>
            <pc:sldMk cId="3340465341" sldId="296"/>
            <ac:spMk id="17" creationId="{00000000-0000-0000-0000-000000000000}"/>
          </ac:spMkLst>
        </pc:spChg>
        <pc:grpChg chg="add del">
          <ac:chgData name="Heyer,Megan" userId="S::megan_heyer@vanguard.com::728df1e4-2d76-4dc4-8425-99749165406a" providerId="AD" clId="Web-{C02D5FC7-0673-446F-BBB7-A5EE40951386}" dt="2020-02-08T00:04:56.381" v="2"/>
          <ac:grpSpMkLst>
            <pc:docMk/>
            <pc:sldMk cId="3340465341" sldId="296"/>
            <ac:grpSpMk id="8" creationId="{00000000-0000-0000-0000-000000000000}"/>
          </ac:grpSpMkLst>
        </pc:grpChg>
        <pc:grpChg chg="add del">
          <ac:chgData name="Heyer,Megan" userId="S::megan_heyer@vanguard.com::728df1e4-2d76-4dc4-8425-99749165406a" providerId="AD" clId="Web-{C02D5FC7-0673-446F-BBB7-A5EE40951386}" dt="2020-02-08T00:05:06.350" v="6"/>
          <ac:grpSpMkLst>
            <pc:docMk/>
            <pc:sldMk cId="3340465341" sldId="296"/>
            <ac:grpSpMk id="13" creationId="{00000000-0000-0000-0000-000000000000}"/>
          </ac:grpSpMkLst>
        </pc:grpChg>
        <pc:grpChg chg="del">
          <ac:chgData name="Heyer,Megan" userId="S::megan_heyer@vanguard.com::728df1e4-2d76-4dc4-8425-99749165406a" providerId="AD" clId="Web-{C02D5FC7-0673-446F-BBB7-A5EE40951386}" dt="2020-02-08T00:06:08.741" v="13"/>
          <ac:grpSpMkLst>
            <pc:docMk/>
            <pc:sldMk cId="3340465341" sldId="296"/>
            <ac:grpSpMk id="16" creationId="{00000000-0000-0000-0000-000000000000}"/>
          </ac:grpSpMkLst>
        </pc:grpChg>
        <pc:picChg chg="add del mod">
          <ac:chgData name="Heyer,Megan" userId="S::megan_heyer@vanguard.com::728df1e4-2d76-4dc4-8425-99749165406a" providerId="AD" clId="Web-{C02D5FC7-0673-446F-BBB7-A5EE40951386}" dt="2020-02-08T00:06:57.632" v="21"/>
          <ac:picMkLst>
            <pc:docMk/>
            <pc:sldMk cId="3340465341" sldId="296"/>
            <ac:picMk id="3" creationId="{8EB57055-7F55-436B-AF12-FA7906916F1A}"/>
          </ac:picMkLst>
        </pc:picChg>
        <pc:picChg chg="del topLvl">
          <ac:chgData name="Heyer,Megan" userId="S::megan_heyer@vanguard.com::728df1e4-2d76-4dc4-8425-99749165406a" providerId="AD" clId="Web-{C02D5FC7-0673-446F-BBB7-A5EE40951386}" dt="2020-02-08T00:04:56.381" v="2"/>
          <ac:picMkLst>
            <pc:docMk/>
            <pc:sldMk cId="3340465341" sldId="296"/>
            <ac:picMk id="10" creationId="{00000000-0000-0000-0000-000000000000}"/>
          </ac:picMkLst>
        </pc:picChg>
        <pc:picChg chg="del topLvl">
          <ac:chgData name="Heyer,Megan" userId="S::megan_heyer@vanguard.com::728df1e4-2d76-4dc4-8425-99749165406a" providerId="AD" clId="Web-{C02D5FC7-0673-446F-BBB7-A5EE40951386}" dt="2020-02-08T00:05:06.350" v="6"/>
          <ac:picMkLst>
            <pc:docMk/>
            <pc:sldMk cId="3340465341" sldId="296"/>
            <ac:picMk id="15" creationId="{00000000-0000-0000-0000-000000000000}"/>
          </ac:picMkLst>
        </pc:picChg>
        <pc:picChg chg="del topLvl">
          <ac:chgData name="Heyer,Megan" userId="S::megan_heyer@vanguard.com::728df1e4-2d76-4dc4-8425-99749165406a" providerId="AD" clId="Web-{C02D5FC7-0673-446F-BBB7-A5EE40951386}" dt="2020-02-08T00:06:08.741" v="13"/>
          <ac:picMkLst>
            <pc:docMk/>
            <pc:sldMk cId="3340465341" sldId="296"/>
            <ac:picMk id="18" creationId="{00000000-0000-0000-0000-000000000000}"/>
          </ac:picMkLst>
        </pc:picChg>
        <pc:picChg chg="add del mod">
          <ac:chgData name="Heyer,Megan" userId="S::megan_heyer@vanguard.com::728df1e4-2d76-4dc4-8425-99749165406a" providerId="AD" clId="Web-{C02D5FC7-0673-446F-BBB7-A5EE40951386}" dt="2020-02-08T00:06:53.053" v="19"/>
          <ac:picMkLst>
            <pc:docMk/>
            <pc:sldMk cId="3340465341" sldId="296"/>
            <ac:picMk id="21" creationId="{D3DDBA4F-9456-4ABC-8F5A-CB1275467FED}"/>
          </ac:picMkLst>
        </pc:picChg>
        <pc:picChg chg="add mod">
          <ac:chgData name="Heyer,Megan" userId="S::megan_heyer@vanguard.com::728df1e4-2d76-4dc4-8425-99749165406a" providerId="AD" clId="Web-{C02D5FC7-0673-446F-BBB7-A5EE40951386}" dt="2020-02-08T00:05:19.740" v="11" actId="1076"/>
          <ac:picMkLst>
            <pc:docMk/>
            <pc:sldMk cId="3340465341" sldId="296"/>
            <ac:picMk id="23" creationId="{27FA318E-CE31-47FB-925A-2ED2B772BEB6}"/>
          </ac:picMkLst>
        </pc:picChg>
        <pc:picChg chg="add del mod ord">
          <ac:chgData name="Heyer,Megan" userId="S::megan_heyer@vanguard.com::728df1e4-2d76-4dc4-8425-99749165406a" providerId="AD" clId="Web-{C02D5FC7-0673-446F-BBB7-A5EE40951386}" dt="2020-02-08T00:06:58.757" v="22"/>
          <ac:picMkLst>
            <pc:docMk/>
            <pc:sldMk cId="3340465341" sldId="296"/>
            <ac:picMk id="25" creationId="{F7D9F5C7-7C5D-46C1-AA11-52B64C5CEB75}"/>
          </ac:picMkLst>
        </pc:picChg>
      </pc:sldChg>
    </pc:docChg>
  </pc:docChgLst>
  <pc:docChgLst>
    <pc:chgData name="Tang,Jessica" userId="S::jessica_tang@vanguard.com::31b9a3ad-f173-4f74-8edf-fa151b30ef3d" providerId="AD" clId="Web-{350958E4-9ABA-4053-8BC4-616A54AB2671}"/>
    <pc:docChg chg="modSld">
      <pc:chgData name="Tang,Jessica" userId="S::jessica_tang@vanguard.com::31b9a3ad-f173-4f74-8edf-fa151b30ef3d" providerId="AD" clId="Web-{350958E4-9ABA-4053-8BC4-616A54AB2671}" dt="2020-02-03T20:23:59.635" v="75" actId="20577"/>
      <pc:docMkLst>
        <pc:docMk/>
      </pc:docMkLst>
      <pc:sldChg chg="modSp">
        <pc:chgData name="Tang,Jessica" userId="S::jessica_tang@vanguard.com::31b9a3ad-f173-4f74-8edf-fa151b30ef3d" providerId="AD" clId="Web-{350958E4-9ABA-4053-8BC4-616A54AB2671}" dt="2020-02-03T20:23:59.635" v="75" actId="20577"/>
        <pc:sldMkLst>
          <pc:docMk/>
          <pc:sldMk cId="38334763" sldId="341"/>
        </pc:sldMkLst>
        <pc:spChg chg="mod">
          <ac:chgData name="Tang,Jessica" userId="S::jessica_tang@vanguard.com::31b9a3ad-f173-4f74-8edf-fa151b30ef3d" providerId="AD" clId="Web-{350958E4-9ABA-4053-8BC4-616A54AB2671}" dt="2020-02-03T20:23:59.635" v="75" actId="20577"/>
          <ac:spMkLst>
            <pc:docMk/>
            <pc:sldMk cId="38334763" sldId="341"/>
            <ac:spMk id="3" creationId="{00000000-0000-0000-0000-000000000000}"/>
          </ac:spMkLst>
        </pc:spChg>
      </pc:sldChg>
      <pc:sldChg chg="modNotes">
        <pc:chgData name="Tang,Jessica" userId="S::jessica_tang@vanguard.com::31b9a3ad-f173-4f74-8edf-fa151b30ef3d" providerId="AD" clId="Web-{350958E4-9ABA-4053-8BC4-616A54AB2671}" dt="2020-02-03T20:20:00.807" v="30"/>
        <pc:sldMkLst>
          <pc:docMk/>
          <pc:sldMk cId="828496269" sldId="369"/>
        </pc:sldMkLst>
      </pc:sldChg>
      <pc:sldChg chg="modSp">
        <pc:chgData name="Tang,Jessica" userId="S::jessica_tang@vanguard.com::31b9a3ad-f173-4f74-8edf-fa151b30ef3d" providerId="AD" clId="Web-{350958E4-9ABA-4053-8BC4-616A54AB2671}" dt="2020-02-03T20:20:53.479" v="34" actId="20577"/>
        <pc:sldMkLst>
          <pc:docMk/>
          <pc:sldMk cId="1530479737" sldId="389"/>
        </pc:sldMkLst>
        <pc:spChg chg="mod">
          <ac:chgData name="Tang,Jessica" userId="S::jessica_tang@vanguard.com::31b9a3ad-f173-4f74-8edf-fa151b30ef3d" providerId="AD" clId="Web-{350958E4-9ABA-4053-8BC4-616A54AB2671}" dt="2020-02-03T20:20:53.479" v="34" actId="20577"/>
          <ac:spMkLst>
            <pc:docMk/>
            <pc:sldMk cId="1530479737" sldId="389"/>
            <ac:spMk id="3" creationId="{00000000-0000-0000-0000-000000000000}"/>
          </ac:spMkLst>
        </pc:spChg>
      </pc:sldChg>
      <pc:sldChg chg="modSp">
        <pc:chgData name="Tang,Jessica" userId="S::jessica_tang@vanguard.com::31b9a3ad-f173-4f74-8edf-fa151b30ef3d" providerId="AD" clId="Web-{350958E4-9ABA-4053-8BC4-616A54AB2671}" dt="2020-02-03T20:19:31.807" v="7" actId="20577"/>
        <pc:sldMkLst>
          <pc:docMk/>
          <pc:sldMk cId="2984890639" sldId="392"/>
        </pc:sldMkLst>
        <pc:spChg chg="mod">
          <ac:chgData name="Tang,Jessica" userId="S::jessica_tang@vanguard.com::31b9a3ad-f173-4f74-8edf-fa151b30ef3d" providerId="AD" clId="Web-{350958E4-9ABA-4053-8BC4-616A54AB2671}" dt="2020-02-03T20:19:31.807" v="7" actId="20577"/>
          <ac:spMkLst>
            <pc:docMk/>
            <pc:sldMk cId="2984890639" sldId="392"/>
            <ac:spMk id="3" creationId="{00000000-0000-0000-0000-000000000000}"/>
          </ac:spMkLst>
        </pc:spChg>
      </pc:sldChg>
      <pc:sldChg chg="modSp">
        <pc:chgData name="Tang,Jessica" userId="S::jessica_tang@vanguard.com::31b9a3ad-f173-4f74-8edf-fa151b30ef3d" providerId="AD" clId="Web-{350958E4-9ABA-4053-8BC4-616A54AB2671}" dt="2020-02-03T20:18:51.057" v="0" actId="1076"/>
        <pc:sldMkLst>
          <pc:docMk/>
          <pc:sldMk cId="1351457252" sldId="396"/>
        </pc:sldMkLst>
        <pc:spChg chg="mod">
          <ac:chgData name="Tang,Jessica" userId="S::jessica_tang@vanguard.com::31b9a3ad-f173-4f74-8edf-fa151b30ef3d" providerId="AD" clId="Web-{350958E4-9ABA-4053-8BC4-616A54AB2671}" dt="2020-02-03T20:18:51.057" v="0" actId="1076"/>
          <ac:spMkLst>
            <pc:docMk/>
            <pc:sldMk cId="1351457252" sldId="396"/>
            <ac:spMk id="11" creationId="{00000000-0000-0000-0000-000000000000}"/>
          </ac:spMkLst>
        </pc:spChg>
      </pc:sldChg>
    </pc:docChg>
  </pc:docChgLst>
  <pc:docChgLst>
    <pc:chgData name="Tang,Jessica" userId="S::jessica_tang@vanguard.com::31b9a3ad-f173-4f74-8edf-fa151b30ef3d" providerId="AD" clId="Web-{A4093FD4-E3F9-4C55-950A-71299BAA77E9}"/>
    <pc:docChg chg="modSld">
      <pc:chgData name="Tang,Jessica" userId="S::jessica_tang@vanguard.com::31b9a3ad-f173-4f74-8edf-fa151b30ef3d" providerId="AD" clId="Web-{A4093FD4-E3F9-4C55-950A-71299BAA77E9}" dt="2020-02-04T17:54:51.183" v="9" actId="20577"/>
      <pc:docMkLst>
        <pc:docMk/>
      </pc:docMkLst>
      <pc:sldChg chg="modSp">
        <pc:chgData name="Tang,Jessica" userId="S::jessica_tang@vanguard.com::31b9a3ad-f173-4f74-8edf-fa151b30ef3d" providerId="AD" clId="Web-{A4093FD4-E3F9-4C55-950A-71299BAA77E9}" dt="2020-02-04T17:54:51.183" v="9" actId="20577"/>
        <pc:sldMkLst>
          <pc:docMk/>
          <pc:sldMk cId="2984890639" sldId="392"/>
        </pc:sldMkLst>
        <pc:spChg chg="mod">
          <ac:chgData name="Tang,Jessica" userId="S::jessica_tang@vanguard.com::31b9a3ad-f173-4f74-8edf-fa151b30ef3d" providerId="AD" clId="Web-{A4093FD4-E3F9-4C55-950A-71299BAA77E9}" dt="2020-02-04T17:54:51.183" v="9" actId="20577"/>
          <ac:spMkLst>
            <pc:docMk/>
            <pc:sldMk cId="2984890639" sldId="392"/>
            <ac:spMk id="3" creationId="{00000000-0000-0000-0000-000000000000}"/>
          </ac:spMkLst>
        </pc:spChg>
      </pc:sldChg>
    </pc:docChg>
  </pc:docChgLst>
  <pc:docChgLst>
    <pc:chgData name="Tang,Jessica" userId="S::jessica_tang@vanguard.com::31b9a3ad-f173-4f74-8edf-fa151b30ef3d" providerId="AD" clId="Web-{F8802C04-964E-499F-A70F-A8C14EBCBD20}"/>
    <pc:docChg chg="modSld">
      <pc:chgData name="Tang,Jessica" userId="S::jessica_tang@vanguard.com::31b9a3ad-f173-4f74-8edf-fa151b30ef3d" providerId="AD" clId="Web-{F8802C04-964E-499F-A70F-A8C14EBCBD20}" dt="2020-02-03T20:07:01.061" v="135"/>
      <pc:docMkLst>
        <pc:docMk/>
      </pc:docMkLst>
      <pc:sldChg chg="modSp modNotes">
        <pc:chgData name="Tang,Jessica" userId="S::jessica_tang@vanguard.com::31b9a3ad-f173-4f74-8edf-fa151b30ef3d" providerId="AD" clId="Web-{F8802C04-964E-499F-A70F-A8C14EBCBD20}" dt="2020-02-03T20:05:10.151" v="78"/>
        <pc:sldMkLst>
          <pc:docMk/>
          <pc:sldMk cId="3340465341" sldId="296"/>
        </pc:sldMkLst>
        <pc:spChg chg="mod">
          <ac:chgData name="Tang,Jessica" userId="S::jessica_tang@vanguard.com::31b9a3ad-f173-4f74-8edf-fa151b30ef3d" providerId="AD" clId="Web-{F8802C04-964E-499F-A70F-A8C14EBCBD20}" dt="2020-02-03T20:03:36.148" v="20" actId="20577"/>
          <ac:spMkLst>
            <pc:docMk/>
            <pc:sldMk cId="3340465341" sldId="296"/>
            <ac:spMk id="2" creationId="{00000000-0000-0000-0000-000000000000}"/>
          </ac:spMkLst>
        </pc:spChg>
      </pc:sldChg>
      <pc:sldChg chg="addSp modSp modNotes">
        <pc:chgData name="Tang,Jessica" userId="S::jessica_tang@vanguard.com::31b9a3ad-f173-4f74-8edf-fa151b30ef3d" providerId="AD" clId="Web-{F8802C04-964E-499F-A70F-A8C14EBCBD20}" dt="2020-02-03T20:07:01.061" v="135"/>
        <pc:sldMkLst>
          <pc:docMk/>
          <pc:sldMk cId="424720506" sldId="390"/>
        </pc:sldMkLst>
        <pc:picChg chg="add mod">
          <ac:chgData name="Tang,Jessica" userId="S::jessica_tang@vanguard.com::31b9a3ad-f173-4f74-8edf-fa151b30ef3d" providerId="AD" clId="Web-{F8802C04-964E-499F-A70F-A8C14EBCBD20}" dt="2020-02-03T20:03:06.865" v="3" actId="14100"/>
          <ac:picMkLst>
            <pc:docMk/>
            <pc:sldMk cId="424720506" sldId="390"/>
            <ac:picMk id="3" creationId="{6DE6722A-200A-41F8-A36F-5F013F0E47C1}"/>
          </ac:picMkLst>
        </pc:picChg>
      </pc:sldChg>
      <pc:sldChg chg="modSp">
        <pc:chgData name="Tang,Jessica" userId="S::jessica_tang@vanguard.com::31b9a3ad-f173-4f74-8edf-fa151b30ef3d" providerId="AD" clId="Web-{F8802C04-964E-499F-A70F-A8C14EBCBD20}" dt="2020-02-03T20:05:53.246" v="122" actId="20577"/>
        <pc:sldMkLst>
          <pc:docMk/>
          <pc:sldMk cId="1351457252" sldId="396"/>
        </pc:sldMkLst>
        <pc:spChg chg="mod">
          <ac:chgData name="Tang,Jessica" userId="S::jessica_tang@vanguard.com::31b9a3ad-f173-4f74-8edf-fa151b30ef3d" providerId="AD" clId="Web-{F8802C04-964E-499F-A70F-A8C14EBCBD20}" dt="2020-02-03T20:05:53.246" v="122" actId="20577"/>
          <ac:spMkLst>
            <pc:docMk/>
            <pc:sldMk cId="1351457252" sldId="396"/>
            <ac:spMk id="11" creationId="{00000000-0000-0000-0000-000000000000}"/>
          </ac:spMkLst>
        </pc:spChg>
      </pc:sldChg>
    </pc:docChg>
  </pc:docChgLst>
  <pc:docChgLst>
    <pc:chgData name="Tang,Jessica" userId="S::jessica_tang@vanguard.com::31b9a3ad-f173-4f74-8edf-fa151b30ef3d" providerId="AD" clId="Web-{CAA4B8F4-650F-459D-8A9A-5BB31703B175}"/>
    <pc:docChg chg="modSld">
      <pc:chgData name="Tang,Jessica" userId="S::jessica_tang@vanguard.com::31b9a3ad-f173-4f74-8edf-fa151b30ef3d" providerId="AD" clId="Web-{CAA4B8F4-650F-459D-8A9A-5BB31703B175}" dt="2020-02-03T21:31:58.277" v="181"/>
      <pc:docMkLst>
        <pc:docMk/>
      </pc:docMkLst>
      <pc:sldChg chg="modSp modNotes">
        <pc:chgData name="Tang,Jessica" userId="S::jessica_tang@vanguard.com::31b9a3ad-f173-4f74-8edf-fa151b30ef3d" providerId="AD" clId="Web-{CAA4B8F4-650F-459D-8A9A-5BB31703B175}" dt="2020-02-03T21:28:51.105" v="165"/>
        <pc:sldMkLst>
          <pc:docMk/>
          <pc:sldMk cId="3340465341" sldId="296"/>
        </pc:sldMkLst>
        <pc:spChg chg="mod">
          <ac:chgData name="Tang,Jessica" userId="S::jessica_tang@vanguard.com::31b9a3ad-f173-4f74-8edf-fa151b30ef3d" providerId="AD" clId="Web-{CAA4B8F4-650F-459D-8A9A-5BB31703B175}" dt="2020-02-03T21:19:00.777" v="82" actId="20577"/>
          <ac:spMkLst>
            <pc:docMk/>
            <pc:sldMk cId="3340465341" sldId="296"/>
            <ac:spMk id="11" creationId="{00000000-0000-0000-0000-000000000000}"/>
          </ac:spMkLst>
        </pc:spChg>
      </pc:sldChg>
      <pc:sldChg chg="modSp modNotes">
        <pc:chgData name="Tang,Jessica" userId="S::jessica_tang@vanguard.com::31b9a3ad-f173-4f74-8edf-fa151b30ef3d" providerId="AD" clId="Web-{CAA4B8F4-650F-459D-8A9A-5BB31703B175}" dt="2020-02-03T21:27:08.514" v="143" actId="20577"/>
        <pc:sldMkLst>
          <pc:docMk/>
          <pc:sldMk cId="38334763" sldId="341"/>
        </pc:sldMkLst>
        <pc:spChg chg="mod">
          <ac:chgData name="Tang,Jessica" userId="S::jessica_tang@vanguard.com::31b9a3ad-f173-4f74-8edf-fa151b30ef3d" providerId="AD" clId="Web-{CAA4B8F4-650F-459D-8A9A-5BB31703B175}" dt="2020-02-03T21:27:08.514" v="143" actId="20577"/>
          <ac:spMkLst>
            <pc:docMk/>
            <pc:sldMk cId="38334763" sldId="341"/>
            <ac:spMk id="3" creationId="{00000000-0000-0000-0000-000000000000}"/>
          </ac:spMkLst>
        </pc:spChg>
      </pc:sldChg>
      <pc:sldChg chg="delSp">
        <pc:chgData name="Tang,Jessica" userId="S::jessica_tang@vanguard.com::31b9a3ad-f173-4f74-8edf-fa151b30ef3d" providerId="AD" clId="Web-{CAA4B8F4-650F-459D-8A9A-5BB31703B175}" dt="2020-02-03T21:15:16.948" v="2"/>
        <pc:sldMkLst>
          <pc:docMk/>
          <pc:sldMk cId="240711273" sldId="386"/>
        </pc:sldMkLst>
        <pc:picChg chg="del">
          <ac:chgData name="Tang,Jessica" userId="S::jessica_tang@vanguard.com::31b9a3ad-f173-4f74-8edf-fa151b30ef3d" providerId="AD" clId="Web-{CAA4B8F4-650F-459D-8A9A-5BB31703B175}" dt="2020-02-03T21:15:14.964" v="0"/>
          <ac:picMkLst>
            <pc:docMk/>
            <pc:sldMk cId="240711273" sldId="386"/>
            <ac:picMk id="5" creationId="{00000000-0000-0000-0000-000000000000}"/>
          </ac:picMkLst>
        </pc:picChg>
        <pc:picChg chg="del">
          <ac:chgData name="Tang,Jessica" userId="S::jessica_tang@vanguard.com::31b9a3ad-f173-4f74-8edf-fa151b30ef3d" providerId="AD" clId="Web-{CAA4B8F4-650F-459D-8A9A-5BB31703B175}" dt="2020-02-03T21:15:16.917" v="1"/>
          <ac:picMkLst>
            <pc:docMk/>
            <pc:sldMk cId="240711273" sldId="386"/>
            <ac:picMk id="7" creationId="{00000000-0000-0000-0000-000000000000}"/>
          </ac:picMkLst>
        </pc:picChg>
        <pc:picChg chg="del">
          <ac:chgData name="Tang,Jessica" userId="S::jessica_tang@vanguard.com::31b9a3ad-f173-4f74-8edf-fa151b30ef3d" providerId="AD" clId="Web-{CAA4B8F4-650F-459D-8A9A-5BB31703B175}" dt="2020-02-03T21:15:16.948" v="2"/>
          <ac:picMkLst>
            <pc:docMk/>
            <pc:sldMk cId="240711273" sldId="386"/>
            <ac:picMk id="1046" creationId="{00000000-0000-0000-0000-000000000000}"/>
          </ac:picMkLst>
        </pc:picChg>
      </pc:sldChg>
      <pc:sldChg chg="modNotes">
        <pc:chgData name="Tang,Jessica" userId="S::jessica_tang@vanguard.com::31b9a3ad-f173-4f74-8edf-fa151b30ef3d" providerId="AD" clId="Web-{CAA4B8F4-650F-459D-8A9A-5BB31703B175}" dt="2020-02-03T21:18:00.777" v="79"/>
        <pc:sldMkLst>
          <pc:docMk/>
          <pc:sldMk cId="1530971601" sldId="387"/>
        </pc:sldMkLst>
      </pc:sldChg>
      <pc:sldChg chg="modNotes">
        <pc:chgData name="Tang,Jessica" userId="S::jessica_tang@vanguard.com::31b9a3ad-f173-4f74-8edf-fa151b30ef3d" providerId="AD" clId="Web-{CAA4B8F4-650F-459D-8A9A-5BB31703B175}" dt="2020-02-03T21:31:58.277" v="181"/>
        <pc:sldMkLst>
          <pc:docMk/>
          <pc:sldMk cId="1530479737" sldId="389"/>
        </pc:sldMkLst>
      </pc:sldChg>
      <pc:sldChg chg="modSp">
        <pc:chgData name="Tang,Jessica" userId="S::jessica_tang@vanguard.com::31b9a3ad-f173-4f74-8edf-fa151b30ef3d" providerId="AD" clId="Web-{CAA4B8F4-650F-459D-8A9A-5BB31703B175}" dt="2020-02-03T21:30:28.090" v="180" actId="14100"/>
        <pc:sldMkLst>
          <pc:docMk/>
          <pc:sldMk cId="424720506" sldId="390"/>
        </pc:sldMkLst>
        <pc:spChg chg="mod">
          <ac:chgData name="Tang,Jessica" userId="S::jessica_tang@vanguard.com::31b9a3ad-f173-4f74-8edf-fa151b30ef3d" providerId="AD" clId="Web-{CAA4B8F4-650F-459D-8A9A-5BB31703B175}" dt="2020-02-03T21:29:44.934" v="169" actId="1076"/>
          <ac:spMkLst>
            <pc:docMk/>
            <pc:sldMk cId="424720506" sldId="390"/>
            <ac:spMk id="18" creationId="{00000000-0000-0000-0000-000000000000}"/>
          </ac:spMkLst>
        </pc:spChg>
        <pc:picChg chg="mod">
          <ac:chgData name="Tang,Jessica" userId="S::jessica_tang@vanguard.com::31b9a3ad-f173-4f74-8edf-fa151b30ef3d" providerId="AD" clId="Web-{CAA4B8F4-650F-459D-8A9A-5BB31703B175}" dt="2020-02-03T21:30:28.090" v="180" actId="14100"/>
          <ac:picMkLst>
            <pc:docMk/>
            <pc:sldMk cId="424720506" sldId="390"/>
            <ac:picMk id="3" creationId="{6DE6722A-200A-41F8-A36F-5F013F0E47C1}"/>
          </ac:picMkLst>
        </pc:picChg>
      </pc:sldChg>
      <pc:sldChg chg="modSp modNotes">
        <pc:chgData name="Tang,Jessica" userId="S::jessica_tang@vanguard.com::31b9a3ad-f173-4f74-8edf-fa151b30ef3d" providerId="AD" clId="Web-{CAA4B8F4-650F-459D-8A9A-5BB31703B175}" dt="2020-02-03T21:29:12.809" v="166" actId="20577"/>
        <pc:sldMkLst>
          <pc:docMk/>
          <pc:sldMk cId="2984890639" sldId="392"/>
        </pc:sldMkLst>
        <pc:spChg chg="mod">
          <ac:chgData name="Tang,Jessica" userId="S::jessica_tang@vanguard.com::31b9a3ad-f173-4f74-8edf-fa151b30ef3d" providerId="AD" clId="Web-{CAA4B8F4-650F-459D-8A9A-5BB31703B175}" dt="2020-02-03T21:29:12.809" v="166" actId="20577"/>
          <ac:spMkLst>
            <pc:docMk/>
            <pc:sldMk cId="2984890639" sldId="392"/>
            <ac:spMk id="3" creationId="{00000000-0000-0000-0000-000000000000}"/>
          </ac:spMkLst>
        </pc:spChg>
      </pc:sldChg>
      <pc:sldChg chg="modSp">
        <pc:chgData name="Tang,Jessica" userId="S::jessica_tang@vanguard.com::31b9a3ad-f173-4f74-8edf-fa151b30ef3d" providerId="AD" clId="Web-{CAA4B8F4-650F-459D-8A9A-5BB31703B175}" dt="2020-02-03T21:30:11.762" v="177" actId="14100"/>
        <pc:sldMkLst>
          <pc:docMk/>
          <pc:sldMk cId="876962508" sldId="393"/>
        </pc:sldMkLst>
        <pc:spChg chg="mod">
          <ac:chgData name="Tang,Jessica" userId="S::jessica_tang@vanguard.com::31b9a3ad-f173-4f74-8edf-fa151b30ef3d" providerId="AD" clId="Web-{CAA4B8F4-650F-459D-8A9A-5BB31703B175}" dt="2020-02-03T21:30:11.762" v="177" actId="14100"/>
          <ac:spMkLst>
            <pc:docMk/>
            <pc:sldMk cId="876962508" sldId="393"/>
            <ac:spMk id="18" creationId="{00000000-0000-0000-0000-000000000000}"/>
          </ac:spMkLst>
        </pc:spChg>
      </pc:sldChg>
      <pc:sldChg chg="modSp">
        <pc:chgData name="Tang,Jessica" userId="S::jessica_tang@vanguard.com::31b9a3ad-f173-4f74-8edf-fa151b30ef3d" providerId="AD" clId="Web-{CAA4B8F4-650F-459D-8A9A-5BB31703B175}" dt="2020-02-03T21:30:06.527" v="176" actId="14100"/>
        <pc:sldMkLst>
          <pc:docMk/>
          <pc:sldMk cId="2188666143" sldId="394"/>
        </pc:sldMkLst>
        <pc:spChg chg="mod">
          <ac:chgData name="Tang,Jessica" userId="S::jessica_tang@vanguard.com::31b9a3ad-f173-4f74-8edf-fa151b30ef3d" providerId="AD" clId="Web-{CAA4B8F4-650F-459D-8A9A-5BB31703B175}" dt="2020-02-03T21:30:06.527" v="176" actId="14100"/>
          <ac:spMkLst>
            <pc:docMk/>
            <pc:sldMk cId="2188666143" sldId="394"/>
            <ac:spMk id="18"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0"/>
            <a:ext cx="4029282" cy="350761"/>
          </a:xfrm>
          <a:prstGeom prst="rect">
            <a:avLst/>
          </a:prstGeom>
        </p:spPr>
        <p:txBody>
          <a:bodyPr vert="horz" lIns="91406" tIns="45704" rIns="91406" bIns="45704" rtlCol="0"/>
          <a:lstStyle>
            <a:lvl1pPr algn="l">
              <a:defRPr sz="1300"/>
            </a:lvl1pPr>
          </a:lstStyle>
          <a:p>
            <a:endParaRPr lang="en-US"/>
          </a:p>
        </p:txBody>
      </p:sp>
      <p:sp>
        <p:nvSpPr>
          <p:cNvPr id="3" name="Date Placeholder 2"/>
          <p:cNvSpPr>
            <a:spLocks noGrp="1"/>
          </p:cNvSpPr>
          <p:nvPr>
            <p:ph type="dt" sz="quarter" idx="1"/>
          </p:nvPr>
        </p:nvSpPr>
        <p:spPr>
          <a:xfrm>
            <a:off x="5265019" y="0"/>
            <a:ext cx="4029282" cy="350761"/>
          </a:xfrm>
          <a:prstGeom prst="rect">
            <a:avLst/>
          </a:prstGeom>
        </p:spPr>
        <p:txBody>
          <a:bodyPr vert="horz" lIns="91406" tIns="45704" rIns="91406" bIns="45704" rtlCol="0"/>
          <a:lstStyle>
            <a:lvl1pPr algn="r">
              <a:defRPr sz="1300"/>
            </a:lvl1pPr>
          </a:lstStyle>
          <a:p>
            <a:fld id="{8D95EAF0-F546-476D-BDE5-43CB61B6D575}" type="datetimeFigureOut">
              <a:rPr lang="en-US" smtClean="0"/>
              <a:pPr/>
              <a:t>2/7/2020</a:t>
            </a:fld>
            <a:endParaRPr lang="en-US"/>
          </a:p>
        </p:txBody>
      </p:sp>
      <p:sp>
        <p:nvSpPr>
          <p:cNvPr id="4" name="Footer Placeholder 3"/>
          <p:cNvSpPr>
            <a:spLocks noGrp="1"/>
          </p:cNvSpPr>
          <p:nvPr>
            <p:ph type="ftr" sz="quarter" idx="2"/>
          </p:nvPr>
        </p:nvSpPr>
        <p:spPr>
          <a:xfrm>
            <a:off x="3" y="6658444"/>
            <a:ext cx="4029282" cy="350761"/>
          </a:xfrm>
          <a:prstGeom prst="rect">
            <a:avLst/>
          </a:prstGeom>
        </p:spPr>
        <p:txBody>
          <a:bodyPr vert="horz" lIns="91406" tIns="45704" rIns="91406" bIns="45704" rtlCol="0" anchor="b"/>
          <a:lstStyle>
            <a:lvl1pPr algn="l">
              <a:defRPr sz="1300"/>
            </a:lvl1pPr>
          </a:lstStyle>
          <a:p>
            <a:endParaRPr lang="en-US"/>
          </a:p>
        </p:txBody>
      </p:sp>
      <p:sp>
        <p:nvSpPr>
          <p:cNvPr id="5" name="Slide Number Placeholder 4"/>
          <p:cNvSpPr>
            <a:spLocks noGrp="1"/>
          </p:cNvSpPr>
          <p:nvPr>
            <p:ph type="sldNum" sz="quarter" idx="3"/>
          </p:nvPr>
        </p:nvSpPr>
        <p:spPr>
          <a:xfrm>
            <a:off x="5265019" y="6658444"/>
            <a:ext cx="4029282" cy="350761"/>
          </a:xfrm>
          <a:prstGeom prst="rect">
            <a:avLst/>
          </a:prstGeom>
        </p:spPr>
        <p:txBody>
          <a:bodyPr vert="horz" lIns="91406" tIns="45704" rIns="91406" bIns="45704" rtlCol="0" anchor="b"/>
          <a:lstStyle>
            <a:lvl1pPr algn="r">
              <a:defRPr sz="1300"/>
            </a:lvl1pPr>
          </a:lstStyle>
          <a:p>
            <a:fld id="{4358A8C3-447D-4EC1-A982-ACBEC867307A}" type="slidenum">
              <a:rPr lang="en-US" smtClean="0"/>
              <a:pPr/>
              <a:t>‹#›</a:t>
            </a:fld>
            <a:endParaRPr lang="en-US"/>
          </a:p>
        </p:txBody>
      </p:sp>
    </p:spTree>
    <p:extLst>
      <p:ext uri="{BB962C8B-B14F-4D97-AF65-F5344CB8AC3E}">
        <p14:creationId xmlns:p14="http://schemas.microsoft.com/office/powerpoint/2010/main" val="2228377244"/>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tiff>
</file>

<file path=ppt/media/image12.png>
</file>

<file path=ppt/media/image13.jpeg>
</file>

<file path=ppt/media/image14.jpeg>
</file>

<file path=ppt/media/image15.jpeg>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jpeg>
</file>

<file path=ppt/media/image3.jpeg>
</file>

<file path=ppt/media/image30.png>
</file>

<file path=ppt/media/image31.jpeg>
</file>

<file path=ppt/media/image32.jpeg>
</file>

<file path=ppt/media/image33.png>
</file>

<file path=ppt/media/image34.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0" y="7"/>
            <a:ext cx="4028437" cy="350520"/>
          </a:xfrm>
          <a:prstGeom prst="rect">
            <a:avLst/>
          </a:prstGeom>
        </p:spPr>
        <p:txBody>
          <a:bodyPr vert="horz" lIns="92978" tIns="46491" rIns="92978" bIns="46491" rtlCol="0"/>
          <a:lstStyle>
            <a:lvl1pPr algn="l" defTabSz="1035964" fontAlgn="auto">
              <a:spcBef>
                <a:spcPts val="0"/>
              </a:spcBef>
              <a:spcAft>
                <a:spcPts val="0"/>
              </a:spcAft>
              <a:defRPr sz="1300">
                <a:latin typeface="+mn-lt"/>
              </a:defRPr>
            </a:lvl1pPr>
          </a:lstStyle>
          <a:p>
            <a:pPr>
              <a:defRPr/>
            </a:pPr>
            <a:endParaRPr lang="en-US"/>
          </a:p>
        </p:txBody>
      </p:sp>
      <p:sp>
        <p:nvSpPr>
          <p:cNvPr id="3" name="Date Placeholder 2"/>
          <p:cNvSpPr>
            <a:spLocks noGrp="1"/>
          </p:cNvSpPr>
          <p:nvPr>
            <p:ph type="dt" idx="1"/>
          </p:nvPr>
        </p:nvSpPr>
        <p:spPr>
          <a:xfrm>
            <a:off x="5265821" y="7"/>
            <a:ext cx="4028437" cy="350520"/>
          </a:xfrm>
          <a:prstGeom prst="rect">
            <a:avLst/>
          </a:prstGeom>
        </p:spPr>
        <p:txBody>
          <a:bodyPr vert="horz" lIns="92978" tIns="46491" rIns="92978" bIns="46491" rtlCol="0"/>
          <a:lstStyle>
            <a:lvl1pPr algn="r" defTabSz="1035964" fontAlgn="auto">
              <a:spcBef>
                <a:spcPts val="0"/>
              </a:spcBef>
              <a:spcAft>
                <a:spcPts val="0"/>
              </a:spcAft>
              <a:defRPr sz="1300">
                <a:latin typeface="+mn-lt"/>
              </a:defRPr>
            </a:lvl1pPr>
          </a:lstStyle>
          <a:p>
            <a:pPr>
              <a:defRPr/>
            </a:pPr>
            <a:fld id="{443398B3-C584-484E-B2CE-2CEAB13DEC3B}" type="datetimeFigureOut">
              <a:rPr lang="en-US"/>
              <a:pPr>
                <a:defRPr/>
              </a:pPr>
              <a:t>2/7/2020</a:t>
            </a:fld>
            <a:endParaRPr lang="en-US"/>
          </a:p>
        </p:txBody>
      </p:sp>
      <p:sp>
        <p:nvSpPr>
          <p:cNvPr id="4" name="Slide Image Placeholder 3"/>
          <p:cNvSpPr>
            <a:spLocks noGrp="1" noRot="1" noChangeAspect="1"/>
          </p:cNvSpPr>
          <p:nvPr>
            <p:ph type="sldImg" idx="2"/>
          </p:nvPr>
        </p:nvSpPr>
        <p:spPr>
          <a:xfrm>
            <a:off x="2314575" y="528638"/>
            <a:ext cx="4667250" cy="2625725"/>
          </a:xfrm>
          <a:prstGeom prst="rect">
            <a:avLst/>
          </a:prstGeom>
          <a:noFill/>
          <a:ln w="12700">
            <a:solidFill>
              <a:prstClr val="black"/>
            </a:solidFill>
          </a:ln>
        </p:spPr>
        <p:txBody>
          <a:bodyPr vert="horz" lIns="92978" tIns="46491" rIns="92978" bIns="46491" rtlCol="0" anchor="ctr"/>
          <a:lstStyle/>
          <a:p>
            <a:pPr lvl="0"/>
            <a:endParaRPr lang="en-US" noProof="0"/>
          </a:p>
        </p:txBody>
      </p:sp>
      <p:sp>
        <p:nvSpPr>
          <p:cNvPr id="5" name="Notes Placeholder 4"/>
          <p:cNvSpPr>
            <a:spLocks noGrp="1"/>
          </p:cNvSpPr>
          <p:nvPr>
            <p:ph type="body" sz="quarter" idx="3"/>
          </p:nvPr>
        </p:nvSpPr>
        <p:spPr>
          <a:xfrm>
            <a:off x="929643" y="3329945"/>
            <a:ext cx="7437120" cy="3154680"/>
          </a:xfrm>
          <a:prstGeom prst="rect">
            <a:avLst/>
          </a:prstGeom>
        </p:spPr>
        <p:txBody>
          <a:bodyPr vert="horz" lIns="92978" tIns="46491" rIns="92978" bIns="46491"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10" y="6658670"/>
            <a:ext cx="4028437" cy="350520"/>
          </a:xfrm>
          <a:prstGeom prst="rect">
            <a:avLst/>
          </a:prstGeom>
        </p:spPr>
        <p:txBody>
          <a:bodyPr vert="horz" lIns="92978" tIns="46491" rIns="92978" bIns="46491" rtlCol="0" anchor="b"/>
          <a:lstStyle>
            <a:lvl1pPr algn="l" defTabSz="1035964" fontAlgn="auto">
              <a:spcBef>
                <a:spcPts val="0"/>
              </a:spcBef>
              <a:spcAft>
                <a:spcPts val="0"/>
              </a:spcAft>
              <a:defRPr sz="1300">
                <a:latin typeface="+mn-lt"/>
              </a:defRPr>
            </a:lvl1pPr>
          </a:lstStyle>
          <a:p>
            <a:pPr>
              <a:defRPr/>
            </a:pPr>
            <a:endParaRPr lang="en-US"/>
          </a:p>
        </p:txBody>
      </p:sp>
      <p:sp>
        <p:nvSpPr>
          <p:cNvPr id="7" name="Slide Number Placeholder 6"/>
          <p:cNvSpPr>
            <a:spLocks noGrp="1"/>
          </p:cNvSpPr>
          <p:nvPr>
            <p:ph type="sldNum" sz="quarter" idx="5"/>
          </p:nvPr>
        </p:nvSpPr>
        <p:spPr>
          <a:xfrm>
            <a:off x="5265821" y="6658670"/>
            <a:ext cx="4028437" cy="350520"/>
          </a:xfrm>
          <a:prstGeom prst="rect">
            <a:avLst/>
          </a:prstGeom>
        </p:spPr>
        <p:txBody>
          <a:bodyPr vert="horz" lIns="92978" tIns="46491" rIns="92978" bIns="46491" rtlCol="0" anchor="b"/>
          <a:lstStyle>
            <a:lvl1pPr algn="r" defTabSz="1035964" fontAlgn="auto">
              <a:spcBef>
                <a:spcPts val="0"/>
              </a:spcBef>
              <a:spcAft>
                <a:spcPts val="0"/>
              </a:spcAft>
              <a:defRPr sz="1300">
                <a:latin typeface="+mn-lt"/>
              </a:defRPr>
            </a:lvl1pPr>
          </a:lstStyle>
          <a:p>
            <a:pPr>
              <a:defRPr/>
            </a:pPr>
            <a:fld id="{78B6F77A-EB1B-41F4-ABB1-A60771D0F56E}" type="slidenum">
              <a:rPr lang="en-US"/>
              <a:pPr>
                <a:defRPr/>
              </a:pPr>
              <a:t>‹#›</a:t>
            </a:fld>
            <a:endParaRPr lang="en-US"/>
          </a:p>
        </p:txBody>
      </p:sp>
    </p:spTree>
    <p:extLst>
      <p:ext uri="{BB962C8B-B14F-4D97-AF65-F5344CB8AC3E}">
        <p14:creationId xmlns:p14="http://schemas.microsoft.com/office/powerpoint/2010/main" val="1575964448"/>
      </p:ext>
    </p:extLst>
  </p:cSld>
  <p:clrMap bg1="lt1" tx1="dk1" bg2="lt2" tx2="dk2" accent1="accent1" accent2="accent2" accent3="accent3" accent4="accent4" accent5="accent5" accent6="accent6" hlink="hlink" folHlink="folHlink"/>
  <p:notesStyle>
    <a:lvl1pPr algn="l" defTabSz="1231594" rtl="0" eaLnBrk="0" fontAlgn="base" hangingPunct="0">
      <a:spcBef>
        <a:spcPct val="30000"/>
      </a:spcBef>
      <a:spcAft>
        <a:spcPct val="0"/>
      </a:spcAft>
      <a:defRPr sz="1605" kern="1200">
        <a:solidFill>
          <a:schemeClr val="tx1"/>
        </a:solidFill>
        <a:latin typeface="+mn-lt"/>
        <a:ea typeface="+mn-ea"/>
        <a:cs typeface="+mn-cs"/>
      </a:defRPr>
    </a:lvl1pPr>
    <a:lvl2pPr marL="614836" algn="l" defTabSz="1231594" rtl="0" eaLnBrk="0" fontAlgn="base" hangingPunct="0">
      <a:spcBef>
        <a:spcPct val="30000"/>
      </a:spcBef>
      <a:spcAft>
        <a:spcPct val="0"/>
      </a:spcAft>
      <a:defRPr sz="1605" kern="1200">
        <a:solidFill>
          <a:schemeClr val="tx1"/>
        </a:solidFill>
        <a:latin typeface="+mn-lt"/>
        <a:ea typeface="+mn-ea"/>
        <a:cs typeface="+mn-cs"/>
      </a:defRPr>
    </a:lvl2pPr>
    <a:lvl3pPr marL="1231594" algn="l" defTabSz="1231594" rtl="0" eaLnBrk="0" fontAlgn="base" hangingPunct="0">
      <a:spcBef>
        <a:spcPct val="30000"/>
      </a:spcBef>
      <a:spcAft>
        <a:spcPct val="0"/>
      </a:spcAft>
      <a:defRPr sz="1605" kern="1200">
        <a:solidFill>
          <a:schemeClr val="tx1"/>
        </a:solidFill>
        <a:latin typeface="+mn-lt"/>
        <a:ea typeface="+mn-ea"/>
        <a:cs typeface="+mn-cs"/>
      </a:defRPr>
    </a:lvl3pPr>
    <a:lvl4pPr marL="1848350" algn="l" defTabSz="1231594" rtl="0" eaLnBrk="0" fontAlgn="base" hangingPunct="0">
      <a:spcBef>
        <a:spcPct val="30000"/>
      </a:spcBef>
      <a:spcAft>
        <a:spcPct val="0"/>
      </a:spcAft>
      <a:defRPr sz="1605" kern="1200">
        <a:solidFill>
          <a:schemeClr val="tx1"/>
        </a:solidFill>
        <a:latin typeface="+mn-lt"/>
        <a:ea typeface="+mn-ea"/>
        <a:cs typeface="+mn-cs"/>
      </a:defRPr>
    </a:lvl4pPr>
    <a:lvl5pPr marL="2465107" algn="l" defTabSz="1231594" rtl="0" eaLnBrk="0" fontAlgn="base" hangingPunct="0">
      <a:spcBef>
        <a:spcPct val="30000"/>
      </a:spcBef>
      <a:spcAft>
        <a:spcPct val="0"/>
      </a:spcAft>
      <a:defRPr sz="1605" kern="1200">
        <a:solidFill>
          <a:schemeClr val="tx1"/>
        </a:solidFill>
        <a:latin typeface="+mn-lt"/>
        <a:ea typeface="+mn-ea"/>
        <a:cs typeface="+mn-cs"/>
      </a:defRPr>
    </a:lvl5pPr>
    <a:lvl6pPr marL="3082725" algn="l" defTabSz="1233089" rtl="0" eaLnBrk="1" latinLnBrk="0" hangingPunct="1">
      <a:defRPr sz="1605" kern="1200">
        <a:solidFill>
          <a:schemeClr val="tx1"/>
        </a:solidFill>
        <a:latin typeface="+mn-lt"/>
        <a:ea typeface="+mn-ea"/>
        <a:cs typeface="+mn-cs"/>
      </a:defRPr>
    </a:lvl6pPr>
    <a:lvl7pPr marL="3699270" algn="l" defTabSz="1233089" rtl="0" eaLnBrk="1" latinLnBrk="0" hangingPunct="1">
      <a:defRPr sz="1605" kern="1200">
        <a:solidFill>
          <a:schemeClr val="tx1"/>
        </a:solidFill>
        <a:latin typeface="+mn-lt"/>
        <a:ea typeface="+mn-ea"/>
        <a:cs typeface="+mn-cs"/>
      </a:defRPr>
    </a:lvl7pPr>
    <a:lvl8pPr marL="4315815" algn="l" defTabSz="1233089" rtl="0" eaLnBrk="1" latinLnBrk="0" hangingPunct="1">
      <a:defRPr sz="1605" kern="1200">
        <a:solidFill>
          <a:schemeClr val="tx1"/>
        </a:solidFill>
        <a:latin typeface="+mn-lt"/>
        <a:ea typeface="+mn-ea"/>
        <a:cs typeface="+mn-cs"/>
      </a:defRPr>
    </a:lvl8pPr>
    <a:lvl9pPr marL="4932361" algn="l" defTabSz="1233089" rtl="0" eaLnBrk="1" latinLnBrk="0" hangingPunct="1">
      <a:defRPr sz="160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8B6F77A-EB1B-41F4-ABB1-A60771D0F56E}" type="slidenum">
              <a:rPr lang="en-US" smtClean="0"/>
              <a:pPr>
                <a:defRPr/>
              </a:pPr>
              <a:t>1</a:t>
            </a:fld>
            <a:endParaRPr lang="en-US"/>
          </a:p>
        </p:txBody>
      </p:sp>
    </p:spTree>
    <p:extLst>
      <p:ext uri="{BB962C8B-B14F-4D97-AF65-F5344CB8AC3E}">
        <p14:creationId xmlns:p14="http://schemas.microsoft.com/office/powerpoint/2010/main" val="2974991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cs typeface="Calibri"/>
            </a:endParaRPr>
          </a:p>
        </p:txBody>
      </p:sp>
      <p:sp>
        <p:nvSpPr>
          <p:cNvPr id="4" name="Slide Number Placeholder 3"/>
          <p:cNvSpPr>
            <a:spLocks noGrp="1"/>
          </p:cNvSpPr>
          <p:nvPr>
            <p:ph type="sldNum" sz="quarter" idx="10"/>
          </p:nvPr>
        </p:nvSpPr>
        <p:spPr/>
        <p:txBody>
          <a:bodyPr/>
          <a:lstStyle/>
          <a:p>
            <a:pPr>
              <a:defRPr/>
            </a:pPr>
            <a:fld id="{78B6F77A-EB1B-41F4-ABB1-A60771D0F56E}" type="slidenum">
              <a:rPr lang="en-US" smtClean="0"/>
              <a:pPr>
                <a:defRPr/>
              </a:pPr>
              <a:t>10</a:t>
            </a:fld>
            <a:endParaRPr lang="en-US"/>
          </a:p>
        </p:txBody>
      </p:sp>
    </p:spTree>
    <p:extLst>
      <p:ext uri="{BB962C8B-B14F-4D97-AF65-F5344CB8AC3E}">
        <p14:creationId xmlns:p14="http://schemas.microsoft.com/office/powerpoint/2010/main" val="5086789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cs typeface="Calibri"/>
            </a:endParaRPr>
          </a:p>
        </p:txBody>
      </p:sp>
      <p:sp>
        <p:nvSpPr>
          <p:cNvPr id="4" name="Slide Number Placeholder 3"/>
          <p:cNvSpPr>
            <a:spLocks noGrp="1"/>
          </p:cNvSpPr>
          <p:nvPr>
            <p:ph type="sldNum" sz="quarter" idx="10"/>
          </p:nvPr>
        </p:nvSpPr>
        <p:spPr/>
        <p:txBody>
          <a:bodyPr/>
          <a:lstStyle/>
          <a:p>
            <a:pPr>
              <a:defRPr/>
            </a:pPr>
            <a:fld id="{78B6F77A-EB1B-41F4-ABB1-A60771D0F56E}" type="slidenum">
              <a:rPr lang="en-US" smtClean="0"/>
              <a:pPr>
                <a:defRPr/>
              </a:pPr>
              <a:t>11</a:t>
            </a:fld>
            <a:endParaRPr lang="en-US"/>
          </a:p>
        </p:txBody>
      </p:sp>
    </p:spTree>
    <p:extLst>
      <p:ext uri="{BB962C8B-B14F-4D97-AF65-F5344CB8AC3E}">
        <p14:creationId xmlns:p14="http://schemas.microsoft.com/office/powerpoint/2010/main" val="30734734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pPr>
              <a:defRPr/>
            </a:pPr>
            <a:fld id="{78B6F77A-EB1B-41F4-ABB1-A60771D0F56E}" type="slidenum">
              <a:rPr lang="en-US"/>
              <a:pPr>
                <a:defRPr/>
              </a:pPr>
              <a:t>12</a:t>
            </a:fld>
            <a:endParaRPr lang="en-US"/>
          </a:p>
        </p:txBody>
      </p:sp>
    </p:spTree>
    <p:extLst>
      <p:ext uri="{BB962C8B-B14F-4D97-AF65-F5344CB8AC3E}">
        <p14:creationId xmlns:p14="http://schemas.microsoft.com/office/powerpoint/2010/main" val="12529385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cs typeface="Calibri"/>
            </a:endParaRPr>
          </a:p>
        </p:txBody>
      </p:sp>
      <p:sp>
        <p:nvSpPr>
          <p:cNvPr id="4" name="Slide Number Placeholder 3"/>
          <p:cNvSpPr>
            <a:spLocks noGrp="1"/>
          </p:cNvSpPr>
          <p:nvPr>
            <p:ph type="sldNum" sz="quarter" idx="5"/>
          </p:nvPr>
        </p:nvSpPr>
        <p:spPr/>
        <p:txBody>
          <a:bodyPr/>
          <a:lstStyle/>
          <a:p>
            <a:pPr>
              <a:defRPr/>
            </a:pPr>
            <a:fld id="{78B6F77A-EB1B-41F4-ABB1-A60771D0F56E}" type="slidenum">
              <a:rPr lang="en-US"/>
              <a:pPr>
                <a:defRPr/>
              </a:pPr>
              <a:t>13</a:t>
            </a:fld>
            <a:endParaRPr lang="en-US"/>
          </a:p>
        </p:txBody>
      </p:sp>
    </p:spTree>
    <p:extLst>
      <p:ext uri="{BB962C8B-B14F-4D97-AF65-F5344CB8AC3E}">
        <p14:creationId xmlns:p14="http://schemas.microsoft.com/office/powerpoint/2010/main" val="41396753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smtClean="0">
                <a:cs typeface="Calibri"/>
              </a:rPr>
              <a:t>CTCI</a:t>
            </a:r>
            <a:r>
              <a:rPr lang="en-US" sz="1600" dirty="0">
                <a:cs typeface="Calibri"/>
              </a:rPr>
              <a:t>: helps with approaches to problems</a:t>
            </a:r>
          </a:p>
          <a:p>
            <a:r>
              <a:rPr lang="en-US" sz="1600" dirty="0" err="1">
                <a:cs typeface="Calibri"/>
              </a:rPr>
              <a:t>Leetcode</a:t>
            </a:r>
            <a:r>
              <a:rPr lang="en-US" sz="1600" dirty="0">
                <a:cs typeface="Calibri"/>
              </a:rPr>
              <a:t>: examples of real problems that have been in interviews</a:t>
            </a:r>
            <a:endParaRPr lang="en-US" sz="1600" dirty="0"/>
          </a:p>
          <a:p>
            <a:r>
              <a:rPr lang="en-US" sz="1600" dirty="0" err="1"/>
              <a:t>Pramp</a:t>
            </a:r>
            <a:r>
              <a:rPr lang="en-US" sz="1600" dirty="0"/>
              <a:t>: thousands of professionals practicing live mock interviews &amp; interview questions online, with peers, for free. We help you prep &amp; land your dream tech job.</a:t>
            </a:r>
            <a:endParaRPr lang="en-US" dirty="0"/>
          </a:p>
        </p:txBody>
      </p:sp>
      <p:sp>
        <p:nvSpPr>
          <p:cNvPr id="4" name="Slide Number Placeholder 3"/>
          <p:cNvSpPr>
            <a:spLocks noGrp="1"/>
          </p:cNvSpPr>
          <p:nvPr>
            <p:ph type="sldNum" sz="quarter" idx="5"/>
          </p:nvPr>
        </p:nvSpPr>
        <p:spPr/>
        <p:txBody>
          <a:bodyPr/>
          <a:lstStyle/>
          <a:p>
            <a:pPr>
              <a:defRPr/>
            </a:pPr>
            <a:fld id="{78B6F77A-EB1B-41F4-ABB1-A60771D0F56E}" type="slidenum">
              <a:rPr lang="en-US"/>
              <a:pPr>
                <a:defRPr/>
              </a:pPr>
              <a:t>14</a:t>
            </a:fld>
            <a:endParaRPr lang="en-US"/>
          </a:p>
        </p:txBody>
      </p:sp>
    </p:spTree>
    <p:extLst>
      <p:ext uri="{BB962C8B-B14F-4D97-AF65-F5344CB8AC3E}">
        <p14:creationId xmlns:p14="http://schemas.microsoft.com/office/powerpoint/2010/main" val="243141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pPr>
              <a:defRPr/>
            </a:pPr>
            <a:fld id="{78B6F77A-EB1B-41F4-ABB1-A60771D0F56E}" type="slidenum">
              <a:rPr lang="en-US"/>
              <a:pPr>
                <a:defRPr/>
              </a:pPr>
              <a:t>2</a:t>
            </a:fld>
            <a:endParaRPr lang="en-US"/>
          </a:p>
        </p:txBody>
      </p:sp>
    </p:spTree>
    <p:extLst>
      <p:ext uri="{BB962C8B-B14F-4D97-AF65-F5344CB8AC3E}">
        <p14:creationId xmlns:p14="http://schemas.microsoft.com/office/powerpoint/2010/main" val="39935899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cs typeface="Calibri"/>
            </a:endParaRPr>
          </a:p>
        </p:txBody>
      </p:sp>
      <p:sp>
        <p:nvSpPr>
          <p:cNvPr id="4" name="Slide Number Placeholder 3"/>
          <p:cNvSpPr>
            <a:spLocks noGrp="1"/>
          </p:cNvSpPr>
          <p:nvPr>
            <p:ph type="sldNum" sz="quarter" idx="5"/>
          </p:nvPr>
        </p:nvSpPr>
        <p:spPr/>
        <p:txBody>
          <a:bodyPr/>
          <a:lstStyle/>
          <a:p>
            <a:pPr>
              <a:defRPr/>
            </a:pPr>
            <a:fld id="{78B6F77A-EB1B-41F4-ABB1-A60771D0F56E}" type="slidenum">
              <a:rPr lang="en-US"/>
              <a:pPr>
                <a:defRPr/>
              </a:pPr>
              <a:t>3</a:t>
            </a:fld>
            <a:endParaRPr lang="en-US"/>
          </a:p>
        </p:txBody>
      </p:sp>
    </p:spTree>
    <p:extLst>
      <p:ext uri="{BB962C8B-B14F-4D97-AF65-F5344CB8AC3E}">
        <p14:creationId xmlns:p14="http://schemas.microsoft.com/office/powerpoint/2010/main" val="12177144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cs typeface="Calibri"/>
            </a:endParaRPr>
          </a:p>
        </p:txBody>
      </p:sp>
      <p:sp>
        <p:nvSpPr>
          <p:cNvPr id="4" name="Slide Number Placeholder 3"/>
          <p:cNvSpPr>
            <a:spLocks noGrp="1"/>
          </p:cNvSpPr>
          <p:nvPr>
            <p:ph type="sldNum" sz="quarter" idx="5"/>
          </p:nvPr>
        </p:nvSpPr>
        <p:spPr/>
        <p:txBody>
          <a:bodyPr/>
          <a:lstStyle/>
          <a:p>
            <a:pPr>
              <a:defRPr/>
            </a:pPr>
            <a:fld id="{78B6F77A-EB1B-41F4-ABB1-A60771D0F56E}" type="slidenum">
              <a:rPr lang="en-US"/>
              <a:pPr>
                <a:defRPr/>
              </a:pPr>
              <a:t>4</a:t>
            </a:fld>
            <a:endParaRPr lang="en-US"/>
          </a:p>
        </p:txBody>
      </p:sp>
    </p:spTree>
    <p:extLst>
      <p:ext uri="{BB962C8B-B14F-4D97-AF65-F5344CB8AC3E}">
        <p14:creationId xmlns:p14="http://schemas.microsoft.com/office/powerpoint/2010/main" val="3890316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cs typeface="Calibri"/>
            </a:endParaRPr>
          </a:p>
        </p:txBody>
      </p:sp>
      <p:sp>
        <p:nvSpPr>
          <p:cNvPr id="4" name="Slide Number Placeholder 3"/>
          <p:cNvSpPr>
            <a:spLocks noGrp="1"/>
          </p:cNvSpPr>
          <p:nvPr>
            <p:ph type="sldNum" sz="quarter" idx="5"/>
          </p:nvPr>
        </p:nvSpPr>
        <p:spPr/>
        <p:txBody>
          <a:bodyPr/>
          <a:lstStyle/>
          <a:p>
            <a:pPr>
              <a:defRPr/>
            </a:pPr>
            <a:fld id="{78B6F77A-EB1B-41F4-ABB1-A60771D0F56E}" type="slidenum">
              <a:rPr lang="en-US"/>
              <a:pPr>
                <a:defRPr/>
              </a:pPr>
              <a:t>5</a:t>
            </a:fld>
            <a:endParaRPr lang="en-US"/>
          </a:p>
        </p:txBody>
      </p:sp>
    </p:spTree>
    <p:extLst>
      <p:ext uri="{BB962C8B-B14F-4D97-AF65-F5344CB8AC3E}">
        <p14:creationId xmlns:p14="http://schemas.microsoft.com/office/powerpoint/2010/main" val="2094457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cs typeface="Calibri"/>
            </a:endParaRPr>
          </a:p>
        </p:txBody>
      </p:sp>
      <p:sp>
        <p:nvSpPr>
          <p:cNvPr id="4" name="Slide Number Placeholder 3"/>
          <p:cNvSpPr>
            <a:spLocks noGrp="1"/>
          </p:cNvSpPr>
          <p:nvPr>
            <p:ph type="sldNum" sz="quarter" idx="10"/>
          </p:nvPr>
        </p:nvSpPr>
        <p:spPr/>
        <p:txBody>
          <a:bodyPr/>
          <a:lstStyle/>
          <a:p>
            <a:pPr>
              <a:defRPr/>
            </a:pPr>
            <a:fld id="{78B6F77A-EB1B-41F4-ABB1-A60771D0F56E}" type="slidenum">
              <a:rPr lang="en-US" smtClean="0"/>
              <a:pPr>
                <a:defRPr/>
              </a:pPr>
              <a:t>6</a:t>
            </a:fld>
            <a:endParaRPr lang="en-US"/>
          </a:p>
        </p:txBody>
      </p:sp>
    </p:spTree>
    <p:extLst>
      <p:ext uri="{BB962C8B-B14F-4D97-AF65-F5344CB8AC3E}">
        <p14:creationId xmlns:p14="http://schemas.microsoft.com/office/powerpoint/2010/main" val="5894667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10"/>
          </p:nvPr>
        </p:nvSpPr>
        <p:spPr/>
        <p:txBody>
          <a:bodyPr/>
          <a:lstStyle/>
          <a:p>
            <a:pPr>
              <a:defRPr/>
            </a:pPr>
            <a:fld id="{78B6F77A-EB1B-41F4-ABB1-A60771D0F56E}" type="slidenum">
              <a:rPr lang="en-US" smtClean="0"/>
              <a:pPr>
                <a:defRPr/>
              </a:pPr>
              <a:t>7</a:t>
            </a:fld>
            <a:endParaRPr lang="en-US"/>
          </a:p>
        </p:txBody>
      </p:sp>
    </p:spTree>
    <p:extLst>
      <p:ext uri="{BB962C8B-B14F-4D97-AF65-F5344CB8AC3E}">
        <p14:creationId xmlns:p14="http://schemas.microsoft.com/office/powerpoint/2010/main" val="7834707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cs typeface="Calibri"/>
            </a:endParaRPr>
          </a:p>
        </p:txBody>
      </p:sp>
      <p:sp>
        <p:nvSpPr>
          <p:cNvPr id="4" name="Slide Number Placeholder 3"/>
          <p:cNvSpPr>
            <a:spLocks noGrp="1"/>
          </p:cNvSpPr>
          <p:nvPr>
            <p:ph type="sldNum" sz="quarter" idx="10"/>
          </p:nvPr>
        </p:nvSpPr>
        <p:spPr/>
        <p:txBody>
          <a:bodyPr/>
          <a:lstStyle/>
          <a:p>
            <a:pPr>
              <a:defRPr/>
            </a:pPr>
            <a:fld id="{78B6F77A-EB1B-41F4-ABB1-A60771D0F56E}" type="slidenum">
              <a:rPr lang="en-US" smtClean="0"/>
              <a:pPr>
                <a:defRPr/>
              </a:pPr>
              <a:t>8</a:t>
            </a:fld>
            <a:endParaRPr lang="en-US"/>
          </a:p>
        </p:txBody>
      </p:sp>
    </p:spTree>
    <p:extLst>
      <p:ext uri="{BB962C8B-B14F-4D97-AF65-F5344CB8AC3E}">
        <p14:creationId xmlns:p14="http://schemas.microsoft.com/office/powerpoint/2010/main" val="38708909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8B6F77A-EB1B-41F4-ABB1-A60771D0F56E}" type="slidenum">
              <a:rPr lang="en-US" smtClean="0"/>
              <a:pPr>
                <a:defRPr/>
              </a:pPr>
              <a:t>9</a:t>
            </a:fld>
            <a:endParaRPr lang="en-US"/>
          </a:p>
        </p:txBody>
      </p:sp>
    </p:spTree>
    <p:extLst>
      <p:ext uri="{BB962C8B-B14F-4D97-AF65-F5344CB8AC3E}">
        <p14:creationId xmlns:p14="http://schemas.microsoft.com/office/powerpoint/2010/main" val="15888941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_1_Dots">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a:ext>
            </a:extLst>
          </a:blip>
          <a:srcRect b="12182"/>
          <a:stretch/>
        </p:blipFill>
        <p:spPr>
          <a:xfrm>
            <a:off x="-1" y="571"/>
            <a:ext cx="13818621" cy="6825102"/>
          </a:xfrm>
          <a:prstGeom prst="rect">
            <a:avLst/>
          </a:prstGeom>
        </p:spPr>
      </p:pic>
      <p:sp>
        <p:nvSpPr>
          <p:cNvPr id="7" name="Rectangle 6"/>
          <p:cNvSpPr/>
          <p:nvPr userDrawn="1"/>
        </p:nvSpPr>
        <p:spPr>
          <a:xfrm>
            <a:off x="-36980" y="6834735"/>
            <a:ext cx="13898880" cy="937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2578608"/>
            <a:ext cx="12335256" cy="512064"/>
          </a:xfrm>
        </p:spPr>
        <p:txBody>
          <a:bodyPr bIns="109728" anchor="b" anchorCtr="0"/>
          <a:lstStyle>
            <a:lvl1pPr>
              <a:lnSpc>
                <a:spcPts val="6000"/>
              </a:lnSpc>
              <a:defRPr sz="5500">
                <a:solidFill>
                  <a:schemeClr val="bg1"/>
                </a:solidFill>
              </a:defRPr>
            </a:lvl1pPr>
          </a:lstStyle>
          <a:p>
            <a:r>
              <a:rPr lang="en-US"/>
              <a:t>Click to edit Master title style</a:t>
            </a:r>
          </a:p>
        </p:txBody>
      </p:sp>
      <p:pic>
        <p:nvPicPr>
          <p:cNvPr id="3" name="Picture 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9524" y="6838745"/>
            <a:ext cx="2185551" cy="909317"/>
          </a:xfrm>
          <a:prstGeom prst="rect">
            <a:avLst/>
          </a:prstGeom>
        </p:spPr>
      </p:pic>
      <p:cxnSp>
        <p:nvCxnSpPr>
          <p:cNvPr id="6" name="Straight Connector 5"/>
          <p:cNvCxnSpPr/>
          <p:nvPr userDrawn="1"/>
        </p:nvCxnSpPr>
        <p:spPr>
          <a:xfrm>
            <a:off x="503238" y="3203904"/>
            <a:ext cx="12801600" cy="0"/>
          </a:xfrm>
          <a:prstGeom prst="line">
            <a:avLst/>
          </a:prstGeom>
          <a:ln w="15875">
            <a:solidFill>
              <a:srgbClr val="F51914"/>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rgbClr val="666666"/>
                </a:solidFill>
                <a:latin typeface="Arial Narrow" panose="020B0606020202030204" pitchFamily="34" charset="0"/>
                <a:cs typeface="Arial" pitchFamily="34" charset="0"/>
              </a:rPr>
              <a:t>FOR INTERNAL USE ONLY. NOT FOR PUBLIC DISTRIBUTION.</a:t>
            </a:r>
          </a:p>
        </p:txBody>
      </p:sp>
      <p:sp>
        <p:nvSpPr>
          <p:cNvPr id="10" name="Text Placeholder 9"/>
          <p:cNvSpPr>
            <a:spLocks noGrp="1"/>
          </p:cNvSpPr>
          <p:nvPr>
            <p:ph type="body" sz="quarter" idx="11"/>
          </p:nvPr>
        </p:nvSpPr>
        <p:spPr>
          <a:xfrm>
            <a:off x="485775" y="3511296"/>
            <a:ext cx="5943600" cy="1143000"/>
          </a:xfrm>
          <a:prstGeom prst="rect">
            <a:avLst/>
          </a:prstGeom>
        </p:spPr>
        <p:txBody>
          <a:bodyPr lIns="0" tIns="0" rIns="0" bIns="0"/>
          <a:lstStyle>
            <a:lvl1pPr marL="0" indent="0">
              <a:lnSpc>
                <a:spcPct val="100000"/>
              </a:lnSpc>
              <a:spcBef>
                <a:spcPts val="300"/>
              </a:spcBef>
              <a:spcAft>
                <a:spcPts val="0"/>
              </a:spcAft>
              <a:buNone/>
              <a:defRPr sz="1800">
                <a:solidFill>
                  <a:schemeClr val="bg1"/>
                </a:solidFill>
              </a:defRPr>
            </a:lvl1pPr>
            <a:lvl2pPr marL="0" indent="0">
              <a:lnSpc>
                <a:spcPct val="100000"/>
              </a:lnSpc>
              <a:spcBef>
                <a:spcPts val="300"/>
              </a:spcBef>
              <a:buNone/>
              <a:defRPr sz="1800">
                <a:solidFill>
                  <a:schemeClr val="bg1"/>
                </a:solidFill>
              </a:defRPr>
            </a:lvl2pPr>
            <a:lvl3pPr marL="0" indent="0">
              <a:lnSpc>
                <a:spcPct val="100000"/>
              </a:lnSpc>
              <a:spcBef>
                <a:spcPts val="2400"/>
              </a:spcBef>
              <a:spcAft>
                <a:spcPts val="0"/>
              </a:spcAft>
              <a:buNone/>
              <a:defRPr sz="1800">
                <a:solidFill>
                  <a:schemeClr val="bg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68587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Cover 6">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l="2498" r="424" b="21648"/>
          <a:stretch/>
        </p:blipFill>
        <p:spPr>
          <a:xfrm>
            <a:off x="-32084" y="-30246"/>
            <a:ext cx="13924547" cy="7489825"/>
          </a:xfrm>
          <a:prstGeom prst="rect">
            <a:avLst/>
          </a:prstGeom>
        </p:spPr>
      </p:pic>
      <p:sp>
        <p:nvSpPr>
          <p:cNvPr id="10" name="Rectangle 9"/>
          <p:cNvSpPr/>
          <p:nvPr userDrawn="1"/>
        </p:nvSpPr>
        <p:spPr>
          <a:xfrm>
            <a:off x="-36980" y="6834735"/>
            <a:ext cx="13990320" cy="937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rgbClr val="666666"/>
                </a:solidFill>
                <a:latin typeface="Arial Narrow" panose="020B0606020202030204" pitchFamily="34" charset="0"/>
                <a:cs typeface="Arial" pitchFamily="34" charset="0"/>
              </a:rPr>
              <a:t>FOR INTERNAL USE ONLY. NOT FOR PUBLIC DISTRIBUTION.</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7862" y="6830061"/>
            <a:ext cx="2185551" cy="909317"/>
          </a:xfrm>
          <a:prstGeom prst="rect">
            <a:avLst/>
          </a:prstGeom>
        </p:spPr>
      </p:pic>
      <p:sp>
        <p:nvSpPr>
          <p:cNvPr id="6" name="Title 1"/>
          <p:cNvSpPr>
            <a:spLocks noGrp="1"/>
          </p:cNvSpPr>
          <p:nvPr>
            <p:ph type="title"/>
          </p:nvPr>
        </p:nvSpPr>
        <p:spPr>
          <a:xfrm>
            <a:off x="505326" y="2629097"/>
            <a:ext cx="12335256" cy="512064"/>
          </a:xfrm>
        </p:spPr>
        <p:txBody>
          <a:bodyPr bIns="109728" anchor="b" anchorCtr="0"/>
          <a:lstStyle>
            <a:lvl1pPr>
              <a:lnSpc>
                <a:spcPts val="6000"/>
              </a:lnSpc>
              <a:defRPr sz="5500">
                <a:solidFill>
                  <a:schemeClr val="tx2"/>
                </a:solidFill>
              </a:defRPr>
            </a:lvl1pPr>
          </a:lstStyle>
          <a:p>
            <a:r>
              <a:rPr lang="en-US"/>
              <a:t>Click to edit Master title style</a:t>
            </a:r>
          </a:p>
        </p:txBody>
      </p:sp>
      <p:cxnSp>
        <p:nvCxnSpPr>
          <p:cNvPr id="8" name="Straight Connector 7"/>
          <p:cNvCxnSpPr/>
          <p:nvPr userDrawn="1"/>
        </p:nvCxnSpPr>
        <p:spPr>
          <a:xfrm>
            <a:off x="509900" y="3219188"/>
            <a:ext cx="12801600" cy="0"/>
          </a:xfrm>
          <a:prstGeom prst="line">
            <a:avLst/>
          </a:prstGeom>
          <a:ln w="15875">
            <a:solidFill>
              <a:srgbClr val="F51914"/>
            </a:solidFill>
          </a:ln>
        </p:spPr>
        <p:style>
          <a:lnRef idx="1">
            <a:schemeClr val="accent1"/>
          </a:lnRef>
          <a:fillRef idx="0">
            <a:schemeClr val="accent1"/>
          </a:fillRef>
          <a:effectRef idx="0">
            <a:schemeClr val="accent1"/>
          </a:effectRef>
          <a:fontRef idx="minor">
            <a:schemeClr val="tx1"/>
          </a:fontRef>
        </p:style>
      </p:cxnSp>
      <p:sp>
        <p:nvSpPr>
          <p:cNvPr id="9" name="Text Placeholder 9"/>
          <p:cNvSpPr>
            <a:spLocks noGrp="1"/>
          </p:cNvSpPr>
          <p:nvPr>
            <p:ph type="body" sz="quarter" idx="11"/>
          </p:nvPr>
        </p:nvSpPr>
        <p:spPr>
          <a:xfrm>
            <a:off x="507999" y="3488633"/>
            <a:ext cx="5943600" cy="1143000"/>
          </a:xfrm>
          <a:prstGeom prst="rect">
            <a:avLst/>
          </a:prstGeom>
        </p:spPr>
        <p:txBody>
          <a:bodyPr lIns="0" tIns="0" rIns="0" bIns="0"/>
          <a:lstStyle>
            <a:lvl1pPr marL="0" indent="0">
              <a:lnSpc>
                <a:spcPct val="100000"/>
              </a:lnSpc>
              <a:spcBef>
                <a:spcPts val="300"/>
              </a:spcBef>
              <a:spcAft>
                <a:spcPts val="0"/>
              </a:spcAft>
              <a:buNone/>
              <a:defRPr sz="1800">
                <a:solidFill>
                  <a:schemeClr val="tx1"/>
                </a:solidFill>
              </a:defRPr>
            </a:lvl1pPr>
            <a:lvl2pPr marL="0" indent="0">
              <a:lnSpc>
                <a:spcPct val="100000"/>
              </a:lnSpc>
              <a:spcBef>
                <a:spcPts val="300"/>
              </a:spcBef>
              <a:buNone/>
              <a:defRPr sz="1800">
                <a:solidFill>
                  <a:schemeClr val="tx1"/>
                </a:solidFill>
              </a:defRPr>
            </a:lvl2pPr>
            <a:lvl3pPr marL="0" indent="0">
              <a:lnSpc>
                <a:spcPct val="100000"/>
              </a:lnSpc>
              <a:spcBef>
                <a:spcPts val="2400"/>
              </a:spcBef>
              <a:spcAft>
                <a:spcPts val="0"/>
              </a:spcAft>
              <a:buNone/>
              <a:defRPr sz="1800">
                <a:solidFill>
                  <a:schemeClr val="tx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06399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over 7">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7926"/>
          <a:stretch/>
        </p:blipFill>
        <p:spPr>
          <a:xfrm>
            <a:off x="-36980" y="-169333"/>
            <a:ext cx="13990320" cy="7671948"/>
          </a:xfrm>
          <a:prstGeom prst="rect">
            <a:avLst/>
          </a:prstGeom>
        </p:spPr>
      </p:pic>
      <p:sp>
        <p:nvSpPr>
          <p:cNvPr id="12" name="Rectangle 11"/>
          <p:cNvSpPr/>
          <p:nvPr userDrawn="1"/>
        </p:nvSpPr>
        <p:spPr>
          <a:xfrm>
            <a:off x="-36980" y="6834735"/>
            <a:ext cx="13990320" cy="937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rgbClr val="666666"/>
                </a:solidFill>
                <a:latin typeface="Arial Narrow" panose="020B0606020202030204" pitchFamily="34" charset="0"/>
                <a:cs typeface="Arial" pitchFamily="34" charset="0"/>
              </a:rPr>
              <a:t>FOR INTERNAL USE ONLY. NOT FOR PUBLIC DISTRIBUTION.</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7862" y="6830061"/>
            <a:ext cx="2185551" cy="909317"/>
          </a:xfrm>
          <a:prstGeom prst="rect">
            <a:avLst/>
          </a:prstGeom>
        </p:spPr>
      </p:pic>
      <p:sp>
        <p:nvSpPr>
          <p:cNvPr id="9" name="Title 1"/>
          <p:cNvSpPr>
            <a:spLocks noGrp="1"/>
          </p:cNvSpPr>
          <p:nvPr>
            <p:ph type="title"/>
          </p:nvPr>
        </p:nvSpPr>
        <p:spPr>
          <a:xfrm>
            <a:off x="457200" y="2578608"/>
            <a:ext cx="12335256" cy="512064"/>
          </a:xfrm>
        </p:spPr>
        <p:txBody>
          <a:bodyPr bIns="109728" anchor="b" anchorCtr="0"/>
          <a:lstStyle>
            <a:lvl1pPr>
              <a:lnSpc>
                <a:spcPts val="6000"/>
              </a:lnSpc>
              <a:defRPr sz="5500" spc="-40" baseline="0">
                <a:solidFill>
                  <a:schemeClr val="tx2"/>
                </a:solidFill>
              </a:defRPr>
            </a:lvl1pPr>
          </a:lstStyle>
          <a:p>
            <a:r>
              <a:rPr lang="en-US"/>
              <a:t>Click to edit Master title style</a:t>
            </a:r>
          </a:p>
        </p:txBody>
      </p:sp>
      <p:cxnSp>
        <p:nvCxnSpPr>
          <p:cNvPr id="11" name="Straight Connector 10"/>
          <p:cNvCxnSpPr/>
          <p:nvPr userDrawn="1"/>
        </p:nvCxnSpPr>
        <p:spPr>
          <a:xfrm>
            <a:off x="509900" y="3203913"/>
            <a:ext cx="12801600" cy="0"/>
          </a:xfrm>
          <a:prstGeom prst="line">
            <a:avLst/>
          </a:prstGeom>
          <a:ln w="15875">
            <a:solidFill>
              <a:srgbClr val="F51914"/>
            </a:solidFill>
          </a:ln>
        </p:spPr>
        <p:style>
          <a:lnRef idx="1">
            <a:schemeClr val="accent1"/>
          </a:lnRef>
          <a:fillRef idx="0">
            <a:schemeClr val="accent1"/>
          </a:fillRef>
          <a:effectRef idx="0">
            <a:schemeClr val="accent1"/>
          </a:effectRef>
          <a:fontRef idx="minor">
            <a:schemeClr val="tx1"/>
          </a:fontRef>
        </p:style>
      </p:cxnSp>
      <p:sp>
        <p:nvSpPr>
          <p:cNvPr id="14" name="Text Placeholder 9"/>
          <p:cNvSpPr>
            <a:spLocks noGrp="1"/>
          </p:cNvSpPr>
          <p:nvPr>
            <p:ph type="body" sz="quarter" idx="11"/>
          </p:nvPr>
        </p:nvSpPr>
        <p:spPr>
          <a:xfrm>
            <a:off x="491066" y="3502152"/>
            <a:ext cx="5943600" cy="1143000"/>
          </a:xfrm>
          <a:prstGeom prst="rect">
            <a:avLst/>
          </a:prstGeom>
        </p:spPr>
        <p:txBody>
          <a:bodyPr lIns="0" tIns="0" rIns="0" bIns="0"/>
          <a:lstStyle>
            <a:lvl1pPr marL="0" indent="0">
              <a:lnSpc>
                <a:spcPct val="100000"/>
              </a:lnSpc>
              <a:spcBef>
                <a:spcPts val="300"/>
              </a:spcBef>
              <a:spcAft>
                <a:spcPts val="0"/>
              </a:spcAft>
              <a:buNone/>
              <a:defRPr sz="1800">
                <a:solidFill>
                  <a:schemeClr val="tx1"/>
                </a:solidFill>
              </a:defRPr>
            </a:lvl1pPr>
            <a:lvl2pPr marL="0" indent="0">
              <a:lnSpc>
                <a:spcPct val="100000"/>
              </a:lnSpc>
              <a:spcBef>
                <a:spcPts val="300"/>
              </a:spcBef>
              <a:buNone/>
              <a:defRPr sz="1800">
                <a:solidFill>
                  <a:schemeClr val="tx1"/>
                </a:solidFill>
              </a:defRPr>
            </a:lvl2pPr>
            <a:lvl3pPr marL="0" indent="0">
              <a:lnSpc>
                <a:spcPct val="100000"/>
              </a:lnSpc>
              <a:spcBef>
                <a:spcPts val="2400"/>
              </a:spcBef>
              <a:spcAft>
                <a:spcPts val="0"/>
              </a:spcAft>
              <a:buNone/>
              <a:defRPr sz="1800">
                <a:solidFill>
                  <a:schemeClr val="tx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5158316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over 8">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3201" y="-220129"/>
            <a:ext cx="14190407" cy="9467028"/>
          </a:xfrm>
          <a:prstGeom prst="rect">
            <a:avLst/>
          </a:prstGeom>
        </p:spPr>
      </p:pic>
      <p:sp>
        <p:nvSpPr>
          <p:cNvPr id="12" name="Rectangle 11"/>
          <p:cNvSpPr/>
          <p:nvPr userDrawn="1"/>
        </p:nvSpPr>
        <p:spPr>
          <a:xfrm>
            <a:off x="-36980" y="6834735"/>
            <a:ext cx="13990320" cy="937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rgbClr val="666666"/>
                </a:solidFill>
                <a:latin typeface="Arial Narrow" panose="020B0606020202030204" pitchFamily="34" charset="0"/>
                <a:cs typeface="Arial" pitchFamily="34" charset="0"/>
              </a:rPr>
              <a:t>FOR INTERNAL USE ONLY. NOT FOR PUBLIC DISTRIBUTION.</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7862" y="6830061"/>
            <a:ext cx="2185551" cy="909317"/>
          </a:xfrm>
          <a:prstGeom prst="rect">
            <a:avLst/>
          </a:prstGeom>
        </p:spPr>
      </p:pic>
      <p:sp>
        <p:nvSpPr>
          <p:cNvPr id="9" name="Title 1"/>
          <p:cNvSpPr>
            <a:spLocks noGrp="1"/>
          </p:cNvSpPr>
          <p:nvPr>
            <p:ph type="title"/>
          </p:nvPr>
        </p:nvSpPr>
        <p:spPr>
          <a:xfrm>
            <a:off x="457200" y="3255264"/>
            <a:ext cx="12335256" cy="512064"/>
          </a:xfrm>
        </p:spPr>
        <p:txBody>
          <a:bodyPr bIns="109728" anchor="b" anchorCtr="0"/>
          <a:lstStyle>
            <a:lvl1pPr>
              <a:lnSpc>
                <a:spcPts val="6000"/>
              </a:lnSpc>
              <a:defRPr sz="5500" spc="-40" baseline="0">
                <a:solidFill>
                  <a:schemeClr val="tx2"/>
                </a:solidFill>
              </a:defRPr>
            </a:lvl1pPr>
          </a:lstStyle>
          <a:p>
            <a:r>
              <a:rPr lang="en-US"/>
              <a:t>Click to edit Master title style</a:t>
            </a:r>
          </a:p>
        </p:txBody>
      </p:sp>
      <p:cxnSp>
        <p:nvCxnSpPr>
          <p:cNvPr id="11" name="Straight Connector 10"/>
          <p:cNvCxnSpPr/>
          <p:nvPr userDrawn="1"/>
        </p:nvCxnSpPr>
        <p:spPr>
          <a:xfrm>
            <a:off x="509900" y="3849624"/>
            <a:ext cx="12801600" cy="0"/>
          </a:xfrm>
          <a:prstGeom prst="line">
            <a:avLst/>
          </a:prstGeom>
          <a:ln w="15875">
            <a:solidFill>
              <a:srgbClr val="F51914"/>
            </a:solidFill>
          </a:ln>
        </p:spPr>
        <p:style>
          <a:lnRef idx="1">
            <a:schemeClr val="accent1"/>
          </a:lnRef>
          <a:fillRef idx="0">
            <a:schemeClr val="accent1"/>
          </a:fillRef>
          <a:effectRef idx="0">
            <a:schemeClr val="accent1"/>
          </a:effectRef>
          <a:fontRef idx="minor">
            <a:schemeClr val="tx1"/>
          </a:fontRef>
        </p:style>
      </p:cxnSp>
      <p:sp>
        <p:nvSpPr>
          <p:cNvPr id="14" name="Text Placeholder 9"/>
          <p:cNvSpPr>
            <a:spLocks noGrp="1"/>
          </p:cNvSpPr>
          <p:nvPr>
            <p:ph type="body" sz="quarter" idx="11"/>
          </p:nvPr>
        </p:nvSpPr>
        <p:spPr>
          <a:xfrm>
            <a:off x="491066" y="4114800"/>
            <a:ext cx="5943600" cy="1143000"/>
          </a:xfrm>
          <a:prstGeom prst="rect">
            <a:avLst/>
          </a:prstGeom>
        </p:spPr>
        <p:txBody>
          <a:bodyPr lIns="0" tIns="0" rIns="0" bIns="0"/>
          <a:lstStyle>
            <a:lvl1pPr marL="0" indent="0">
              <a:lnSpc>
                <a:spcPct val="100000"/>
              </a:lnSpc>
              <a:spcBef>
                <a:spcPts val="300"/>
              </a:spcBef>
              <a:spcAft>
                <a:spcPts val="0"/>
              </a:spcAft>
              <a:buNone/>
              <a:defRPr sz="1800">
                <a:solidFill>
                  <a:schemeClr val="tx1"/>
                </a:solidFill>
              </a:defRPr>
            </a:lvl1pPr>
            <a:lvl2pPr marL="0" indent="0">
              <a:lnSpc>
                <a:spcPct val="100000"/>
              </a:lnSpc>
              <a:spcBef>
                <a:spcPts val="300"/>
              </a:spcBef>
              <a:buNone/>
              <a:defRPr sz="1800">
                <a:solidFill>
                  <a:schemeClr val="tx1"/>
                </a:solidFill>
              </a:defRPr>
            </a:lvl2pPr>
            <a:lvl3pPr marL="0" indent="0">
              <a:lnSpc>
                <a:spcPct val="100000"/>
              </a:lnSpc>
              <a:spcBef>
                <a:spcPts val="2400"/>
              </a:spcBef>
              <a:spcAft>
                <a:spcPts val="0"/>
              </a:spcAft>
              <a:buNone/>
              <a:defRPr sz="1800">
                <a:solidFill>
                  <a:schemeClr val="tx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581358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Head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089829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Head only_white text">
    <p:spTree>
      <p:nvGrpSpPr>
        <p:cNvPr id="1" name=""/>
        <p:cNvGrpSpPr/>
        <p:nvPr/>
      </p:nvGrpSpPr>
      <p:grpSpPr>
        <a:xfrm>
          <a:off x="0" y="0"/>
          <a:ext cx="0" cy="0"/>
          <a:chOff x="0" y="0"/>
          <a:chExt cx="0" cy="0"/>
        </a:xfrm>
      </p:grpSpPr>
      <p:sp>
        <p:nvSpPr>
          <p:cNvPr id="6" name="TextBox 5"/>
          <p:cNvSpPr txBox="1"/>
          <p:nvPr userDrawn="1"/>
        </p:nvSpPr>
        <p:spPr bwMode="auto">
          <a:xfrm>
            <a:off x="6705847"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chemeClr val="bg1"/>
                </a:solidFill>
                <a:latin typeface="Arial Narrow" panose="020B0606020202030204" pitchFamily="34" charset="0"/>
                <a:cs typeface="Arial" pitchFamily="34" charset="0"/>
              </a:rPr>
              <a:t>FOR INTERNAL USE ONLY. NOT FOR PUBLIC DISTRIBUTION.</a:t>
            </a:r>
          </a:p>
        </p:txBody>
      </p:sp>
      <p:cxnSp>
        <p:nvCxnSpPr>
          <p:cNvPr id="9" name="Footer rule"/>
          <p:cNvCxnSpPr/>
          <p:nvPr userDrawn="1"/>
        </p:nvCxnSpPr>
        <p:spPr>
          <a:xfrm>
            <a:off x="13091737" y="7389921"/>
            <a:ext cx="0" cy="9144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Page #"/>
          <p:cNvSpPr txBox="1">
            <a:spLocks noChangeArrowheads="1"/>
          </p:cNvSpPr>
          <p:nvPr userDrawn="1"/>
        </p:nvSpPr>
        <p:spPr bwMode="auto">
          <a:xfrm>
            <a:off x="13173299" y="7357809"/>
            <a:ext cx="141064" cy="138499"/>
          </a:xfrm>
          <a:prstGeom prst="rect">
            <a:avLst/>
          </a:prstGeom>
          <a:noFill/>
          <a:ln w="12700">
            <a:noFill/>
            <a:miter lim="800000"/>
            <a:headEnd type="none" w="sm" len="sm"/>
            <a:tailEnd/>
          </a:ln>
          <a:effectLst/>
        </p:spPr>
        <p:txBody>
          <a:bodyPr wrap="none" lIns="0" tIns="0" rIns="0" bIns="0" anchor="b" anchorCtr="0">
            <a:spAutoFit/>
          </a:bodyPr>
          <a:lstStyle/>
          <a:p>
            <a:pPr algn="l" defTabSz="1019175" fontAlgn="auto">
              <a:spcBef>
                <a:spcPts val="0"/>
              </a:spcBef>
              <a:spcAft>
                <a:spcPts val="0"/>
              </a:spcAft>
              <a:defRPr/>
            </a:pPr>
            <a:fld id="{9BFCD2CE-20EA-43D1-9BAD-F0132BDB9C4B}" type="slidenum">
              <a:rPr lang="en-US" sz="900">
                <a:solidFill>
                  <a:schemeClr val="bg1"/>
                </a:solidFill>
                <a:latin typeface="Arial" panose="020B0604020202020204" pitchFamily="34" charset="0"/>
              </a:rPr>
              <a:pPr algn="l" defTabSz="1019175" fontAlgn="auto">
                <a:spcBef>
                  <a:spcPts val="0"/>
                </a:spcBef>
                <a:spcAft>
                  <a:spcPts val="0"/>
                </a:spcAft>
                <a:defRPr/>
              </a:pPr>
              <a:t>‹#›</a:t>
            </a:fld>
            <a:endParaRPr lang="en-US" sz="800">
              <a:solidFill>
                <a:schemeClr val="bg1"/>
              </a:solidFill>
              <a:latin typeface="Arial" panose="020B0604020202020204" pitchFamily="34" charset="0"/>
            </a:endParaRPr>
          </a:p>
        </p:txBody>
      </p:sp>
      <p:sp>
        <p:nvSpPr>
          <p:cNvPr id="12" name="Title 1"/>
          <p:cNvSpPr>
            <a:spLocks noGrp="1"/>
          </p:cNvSpPr>
          <p:nvPr>
            <p:ph type="title"/>
          </p:nvPr>
        </p:nvSpPr>
        <p:spPr>
          <a:xfrm>
            <a:off x="512064" y="603504"/>
            <a:ext cx="12801600" cy="537391"/>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14042454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9431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lank_White footer">
    <p:spTree>
      <p:nvGrpSpPr>
        <p:cNvPr id="1" name=""/>
        <p:cNvGrpSpPr/>
        <p:nvPr/>
      </p:nvGrpSpPr>
      <p:grpSpPr>
        <a:xfrm>
          <a:off x="0" y="0"/>
          <a:ext cx="0" cy="0"/>
          <a:chOff x="0" y="0"/>
          <a:chExt cx="0" cy="0"/>
        </a:xfrm>
      </p:grpSpPr>
      <p:sp>
        <p:nvSpPr>
          <p:cNvPr id="6" name="TextBox 5"/>
          <p:cNvSpPr txBox="1"/>
          <p:nvPr userDrawn="1"/>
        </p:nvSpPr>
        <p:spPr bwMode="auto">
          <a:xfrm>
            <a:off x="6705847"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chemeClr val="bg1"/>
                </a:solidFill>
                <a:latin typeface="Arial Narrow" panose="020B0606020202030204" pitchFamily="34" charset="0"/>
                <a:cs typeface="Arial" pitchFamily="34" charset="0"/>
              </a:rPr>
              <a:t>FOR INTERNAL USE ONLY. NOT FOR PUBLIC DISTRIBUTION.</a:t>
            </a:r>
          </a:p>
        </p:txBody>
      </p:sp>
      <p:cxnSp>
        <p:nvCxnSpPr>
          <p:cNvPr id="9" name="Footer rule"/>
          <p:cNvCxnSpPr/>
          <p:nvPr userDrawn="1"/>
        </p:nvCxnSpPr>
        <p:spPr>
          <a:xfrm>
            <a:off x="13091737" y="7389921"/>
            <a:ext cx="0" cy="9144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Page #"/>
          <p:cNvSpPr txBox="1">
            <a:spLocks noChangeArrowheads="1"/>
          </p:cNvSpPr>
          <p:nvPr userDrawn="1"/>
        </p:nvSpPr>
        <p:spPr bwMode="auto">
          <a:xfrm>
            <a:off x="13173299" y="7370064"/>
            <a:ext cx="141064" cy="138499"/>
          </a:xfrm>
          <a:prstGeom prst="rect">
            <a:avLst/>
          </a:prstGeom>
          <a:noFill/>
          <a:ln w="12700">
            <a:noFill/>
            <a:miter lim="800000"/>
            <a:headEnd type="none" w="sm" len="sm"/>
            <a:tailEnd/>
          </a:ln>
          <a:effectLst/>
        </p:spPr>
        <p:txBody>
          <a:bodyPr wrap="none" lIns="0" tIns="0" rIns="0" bIns="0" anchor="b" anchorCtr="0">
            <a:spAutoFit/>
          </a:bodyPr>
          <a:lstStyle/>
          <a:p>
            <a:pPr algn="l" defTabSz="1019175" fontAlgn="auto">
              <a:spcBef>
                <a:spcPts val="0"/>
              </a:spcBef>
              <a:spcAft>
                <a:spcPts val="0"/>
              </a:spcAft>
              <a:defRPr/>
            </a:pPr>
            <a:fld id="{9BFCD2CE-20EA-43D1-9BAD-F0132BDB9C4B}" type="slidenum">
              <a:rPr lang="en-US" sz="900">
                <a:solidFill>
                  <a:schemeClr val="bg1"/>
                </a:solidFill>
                <a:latin typeface="Arial" panose="020B0604020202020204" pitchFamily="34" charset="0"/>
              </a:rPr>
              <a:pPr algn="l" defTabSz="1019175" fontAlgn="auto">
                <a:spcBef>
                  <a:spcPts val="0"/>
                </a:spcBef>
                <a:spcAft>
                  <a:spcPts val="0"/>
                </a:spcAft>
                <a:defRPr/>
              </a:pPr>
              <a:t>‹#›</a:t>
            </a:fld>
            <a:endParaRPr lang="en-US" sz="800">
              <a:solidFill>
                <a:schemeClr val="bg1"/>
              </a:solidFill>
              <a:latin typeface="Arial" panose="020B0604020202020204" pitchFamily="34" charset="0"/>
            </a:endParaRPr>
          </a:p>
        </p:txBody>
      </p:sp>
    </p:spTree>
    <p:extLst>
      <p:ext uri="{BB962C8B-B14F-4D97-AF65-F5344CB8AC3E}">
        <p14:creationId xmlns:p14="http://schemas.microsoft.com/office/powerpoint/2010/main" val="1433971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ubhea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4" name="Text Placeholder 3"/>
          <p:cNvSpPr>
            <a:spLocks noGrp="1"/>
          </p:cNvSpPr>
          <p:nvPr>
            <p:ph type="body" sz="quarter" idx="10"/>
          </p:nvPr>
        </p:nvSpPr>
        <p:spPr>
          <a:xfrm>
            <a:off x="492872" y="1554480"/>
            <a:ext cx="12801600" cy="387798"/>
          </a:xfrm>
          <a:prstGeom prst="rect">
            <a:avLst/>
          </a:prstGeom>
        </p:spPr>
        <p:txBody>
          <a:bodyPr lIns="0" tIns="0" rIns="0" bIns="0">
            <a:noAutofit/>
          </a:bodyPr>
          <a:lstStyle>
            <a:lvl1pPr marL="0" indent="0">
              <a:buNone/>
              <a:defRPr sz="2000"/>
            </a:lvl1pPr>
          </a:lstStyle>
          <a:p>
            <a:pPr lvl="0"/>
            <a:r>
              <a:rPr lang="en-US"/>
              <a:t>Click to edit Master text styles</a:t>
            </a:r>
          </a:p>
        </p:txBody>
      </p:sp>
    </p:spTree>
    <p:extLst>
      <p:ext uri="{BB962C8B-B14F-4D97-AF65-F5344CB8AC3E}">
        <p14:creationId xmlns:p14="http://schemas.microsoft.com/office/powerpoint/2010/main" val="42400417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2" name="Title 1"/>
          <p:cNvSpPr>
            <a:spLocks noGrp="1"/>
          </p:cNvSpPr>
          <p:nvPr>
            <p:ph type="title"/>
          </p:nvPr>
        </p:nvSpPr>
        <p:spPr>
          <a:xfrm>
            <a:off x="502920" y="603504"/>
            <a:ext cx="12801600" cy="537391"/>
          </a:xfrm>
        </p:spPr>
        <p:txBody>
          <a:bodyPr/>
          <a:lstStyle/>
          <a:p>
            <a:r>
              <a:rPr lang="en-US"/>
              <a:t>Click to edit Master title style</a:t>
            </a:r>
          </a:p>
        </p:txBody>
      </p:sp>
      <p:sp>
        <p:nvSpPr>
          <p:cNvPr id="7" name="Text Placeholder 6"/>
          <p:cNvSpPr>
            <a:spLocks noGrp="1"/>
          </p:cNvSpPr>
          <p:nvPr>
            <p:ph type="body" sz="quarter" idx="10"/>
          </p:nvPr>
        </p:nvSpPr>
        <p:spPr>
          <a:xfrm>
            <a:off x="503238" y="1554480"/>
            <a:ext cx="12801600" cy="1269386"/>
          </a:xfrm>
          <a:prstGeom prst="rect">
            <a:avLst/>
          </a:prstGeom>
        </p:spPr>
        <p:txBody>
          <a:bodyPr lIns="0" tIns="0" rIns="0" bIns="0"/>
          <a:lstStyle>
            <a:lvl1pPr marL="0" indent="-182880">
              <a:lnSpc>
                <a:spcPct val="101000"/>
              </a:lnSpc>
              <a:spcAft>
                <a:spcPts val="100"/>
              </a:spcAft>
              <a:buNone/>
              <a:defRPr sz="1800"/>
            </a:lvl1pPr>
            <a:lvl2pPr marL="182880" indent="-182880">
              <a:lnSpc>
                <a:spcPct val="101000"/>
              </a:lnSpc>
              <a:spcBef>
                <a:spcPts val="800"/>
              </a:spcBef>
              <a:spcAft>
                <a:spcPts val="100"/>
              </a:spcAft>
              <a:defRPr sz="1600"/>
            </a:lvl2pPr>
            <a:lvl3pPr marL="365760" indent="-182880">
              <a:lnSpc>
                <a:spcPct val="101000"/>
              </a:lnSpc>
              <a:spcBef>
                <a:spcPts val="300"/>
              </a:spcBef>
              <a:spcAft>
                <a:spcPts val="100"/>
              </a:spcAft>
              <a:defRPr sz="1600"/>
            </a:lvl3pPr>
            <a:lvl4pPr marL="640080" indent="-182880">
              <a:lnSpc>
                <a:spcPct val="101000"/>
              </a:lnSpc>
              <a:spcBef>
                <a:spcPts val="300"/>
              </a:spcBef>
              <a:spcAft>
                <a:spcPts val="100"/>
              </a:spcAft>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7765862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Lar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02920" y="1554480"/>
            <a:ext cx="12801600" cy="1271016"/>
          </a:xfrm>
          <a:prstGeom prst="rect">
            <a:avLst/>
          </a:prstGeom>
        </p:spPr>
        <p:txBody>
          <a:bodyPr lIns="0" tIns="0" rIns="0" bIns="0"/>
          <a:lstStyle>
            <a:lvl1pPr marL="0" indent="0">
              <a:lnSpc>
                <a:spcPct val="100000"/>
              </a:lnSpc>
              <a:spcBef>
                <a:spcPts val="2100"/>
              </a:spcBef>
              <a:spcAft>
                <a:spcPts val="0"/>
              </a:spcAft>
              <a:buNone/>
              <a:defRPr sz="2800"/>
            </a:lvl1pPr>
            <a:lvl2pPr marL="274320" indent="-274320">
              <a:lnSpc>
                <a:spcPct val="100000"/>
              </a:lnSpc>
              <a:spcBef>
                <a:spcPts val="600"/>
              </a:spcBef>
              <a:spcAft>
                <a:spcPts val="400"/>
              </a:spcAft>
              <a:defRPr sz="2000"/>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677964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_1">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7733"/>
            <a:ext cx="13861900" cy="7797319"/>
          </a:xfrm>
          <a:prstGeom prst="rect">
            <a:avLst/>
          </a:prstGeom>
        </p:spPr>
      </p:pic>
      <p:sp>
        <p:nvSpPr>
          <p:cNvPr id="7" name="Rectangle 6"/>
          <p:cNvSpPr/>
          <p:nvPr userDrawn="1"/>
        </p:nvSpPr>
        <p:spPr>
          <a:xfrm>
            <a:off x="-36980" y="6834735"/>
            <a:ext cx="13898880" cy="937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2578608"/>
            <a:ext cx="12335256" cy="512064"/>
          </a:xfrm>
        </p:spPr>
        <p:txBody>
          <a:bodyPr bIns="109728" anchor="b" anchorCtr="0"/>
          <a:lstStyle>
            <a:lvl1pPr>
              <a:lnSpc>
                <a:spcPts val="6000"/>
              </a:lnSpc>
              <a:defRPr sz="5500">
                <a:solidFill>
                  <a:schemeClr val="bg1"/>
                </a:solidFill>
              </a:defRPr>
            </a:lvl1pPr>
          </a:lstStyle>
          <a:p>
            <a:r>
              <a:rPr lang="en-US"/>
              <a:t>Click to edit Master title style</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524" y="6838745"/>
            <a:ext cx="2185551" cy="909317"/>
          </a:xfrm>
          <a:prstGeom prst="rect">
            <a:avLst/>
          </a:prstGeom>
        </p:spPr>
      </p:pic>
      <p:cxnSp>
        <p:nvCxnSpPr>
          <p:cNvPr id="6" name="Straight Connector 5"/>
          <p:cNvCxnSpPr/>
          <p:nvPr userDrawn="1"/>
        </p:nvCxnSpPr>
        <p:spPr>
          <a:xfrm>
            <a:off x="503238" y="3203904"/>
            <a:ext cx="12801600" cy="0"/>
          </a:xfrm>
          <a:prstGeom prst="line">
            <a:avLst/>
          </a:prstGeom>
          <a:ln w="15875">
            <a:solidFill>
              <a:srgbClr val="F51914"/>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rgbClr val="666666"/>
                </a:solidFill>
                <a:latin typeface="Arial Narrow" panose="020B0606020202030204" pitchFamily="34" charset="0"/>
                <a:cs typeface="Arial" pitchFamily="34" charset="0"/>
              </a:rPr>
              <a:t>FOR INTERNAL USE ONLY. NOT FOR PUBLIC DISTRIBUTION.</a:t>
            </a:r>
          </a:p>
        </p:txBody>
      </p:sp>
      <p:sp>
        <p:nvSpPr>
          <p:cNvPr id="10" name="Text Placeholder 9"/>
          <p:cNvSpPr>
            <a:spLocks noGrp="1"/>
          </p:cNvSpPr>
          <p:nvPr>
            <p:ph type="body" sz="quarter" idx="11"/>
          </p:nvPr>
        </p:nvSpPr>
        <p:spPr>
          <a:xfrm>
            <a:off x="491066" y="3511296"/>
            <a:ext cx="5943600" cy="1143000"/>
          </a:xfrm>
          <a:prstGeom prst="rect">
            <a:avLst/>
          </a:prstGeom>
        </p:spPr>
        <p:txBody>
          <a:bodyPr lIns="0" tIns="0" rIns="0" bIns="0"/>
          <a:lstStyle>
            <a:lvl1pPr marL="0" indent="0">
              <a:lnSpc>
                <a:spcPct val="100000"/>
              </a:lnSpc>
              <a:spcBef>
                <a:spcPts val="300"/>
              </a:spcBef>
              <a:spcAft>
                <a:spcPts val="0"/>
              </a:spcAft>
              <a:buNone/>
              <a:defRPr sz="1800">
                <a:solidFill>
                  <a:schemeClr val="bg1"/>
                </a:solidFill>
              </a:defRPr>
            </a:lvl1pPr>
            <a:lvl2pPr marL="0" indent="0">
              <a:lnSpc>
                <a:spcPct val="100000"/>
              </a:lnSpc>
              <a:spcBef>
                <a:spcPts val="300"/>
              </a:spcBef>
              <a:buNone/>
              <a:defRPr sz="1800">
                <a:solidFill>
                  <a:schemeClr val="bg1"/>
                </a:solidFill>
              </a:defRPr>
            </a:lvl2pPr>
            <a:lvl3pPr marL="0" indent="0">
              <a:lnSpc>
                <a:spcPct val="100000"/>
              </a:lnSpc>
              <a:spcBef>
                <a:spcPts val="2400"/>
              </a:spcBef>
              <a:spcAft>
                <a:spcPts val="0"/>
              </a:spcAft>
              <a:buNone/>
              <a:defRPr sz="1800">
                <a:solidFill>
                  <a:schemeClr val="bg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05452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ullets Lar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02920" y="1554480"/>
            <a:ext cx="12801600" cy="923330"/>
          </a:xfrm>
          <a:prstGeom prst="rect">
            <a:avLst/>
          </a:prstGeom>
        </p:spPr>
        <p:txBody>
          <a:bodyPr>
            <a:noAutofit/>
          </a:bodyPr>
          <a:lstStyle>
            <a:lvl1pPr marL="274320" indent="-274320">
              <a:lnSpc>
                <a:spcPct val="100000"/>
              </a:lnSpc>
              <a:spcBef>
                <a:spcPts val="2100"/>
              </a:spcBef>
              <a:spcAft>
                <a:spcPts val="0"/>
              </a:spcAft>
              <a:defRPr sz="2800"/>
            </a:lvl1pPr>
            <a:lvl2pPr marL="283464" indent="0">
              <a:lnSpc>
                <a:spcPct val="100000"/>
              </a:lnSpc>
              <a:spcBef>
                <a:spcPts val="600"/>
              </a:spcBef>
              <a:spcAft>
                <a:spcPts val="400"/>
              </a:spcAft>
              <a:buNone/>
              <a:defRPr sz="2000"/>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696083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Red Large text w/bullets">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48640" y="2575251"/>
            <a:ext cx="3657600" cy="2585323"/>
          </a:xfrm>
          <a:prstGeom prst="rect">
            <a:avLst/>
          </a:prstGeom>
        </p:spPr>
        <p:txBody>
          <a:bodyPr lIns="0" tIns="0" rIns="0" bIns="0" anchor="ctr" anchorCtr="0">
            <a:spAutoFit/>
          </a:bodyPr>
          <a:lstStyle>
            <a:lvl1pPr marL="0" indent="0">
              <a:lnSpc>
                <a:spcPct val="100000"/>
              </a:lnSpc>
              <a:spcBef>
                <a:spcPts val="2100"/>
              </a:spcBef>
              <a:spcAft>
                <a:spcPts val="0"/>
              </a:spcAft>
              <a:buFontTx/>
              <a:buNone/>
              <a:defRPr sz="5400">
                <a:solidFill>
                  <a:schemeClr val="tx2"/>
                </a:solidFill>
              </a:defRPr>
            </a:lvl1pPr>
          </a:lstStyle>
          <a:p>
            <a:pPr lvl="0"/>
            <a:r>
              <a:rPr lang="en-US"/>
              <a:t>Click to edit Master text styles</a:t>
            </a:r>
          </a:p>
        </p:txBody>
      </p:sp>
      <p:sp>
        <p:nvSpPr>
          <p:cNvPr id="6" name="Text Placeholder 5"/>
          <p:cNvSpPr>
            <a:spLocks noGrp="1"/>
          </p:cNvSpPr>
          <p:nvPr>
            <p:ph type="body" sz="quarter" idx="11"/>
          </p:nvPr>
        </p:nvSpPr>
        <p:spPr>
          <a:xfrm>
            <a:off x="5394960" y="2093976"/>
            <a:ext cx="7123176" cy="3547872"/>
          </a:xfrm>
          <a:prstGeom prst="rect">
            <a:avLst/>
          </a:prstGeom>
        </p:spPr>
        <p:txBody>
          <a:bodyPr lIns="0" tIns="0" rIns="0" bIns="0" anchor="ctr" anchorCtr="0">
            <a:noAutofit/>
          </a:bodyPr>
          <a:lstStyle>
            <a:lvl1pPr marL="274320" indent="-274320">
              <a:lnSpc>
                <a:spcPct val="100000"/>
              </a:lnSpc>
              <a:spcBef>
                <a:spcPts val="2100"/>
              </a:spcBef>
              <a:spcAft>
                <a:spcPts val="0"/>
              </a:spcAft>
              <a:defRPr sz="2600"/>
            </a:lvl1pPr>
            <a:lvl2pPr marL="548640" indent="-274320">
              <a:lnSpc>
                <a:spcPct val="110000"/>
              </a:lnSpc>
              <a:spcBef>
                <a:spcPts val="600"/>
              </a:spcBef>
              <a:spcAft>
                <a:spcPts val="200"/>
              </a:spcAft>
              <a:buFont typeface="Arial" panose="020B0604020202020204" pitchFamily="34" charset="0"/>
              <a:buChar char="–"/>
              <a:defRPr sz="2000"/>
            </a:lvl2pPr>
          </a:lstStyle>
          <a:p>
            <a:pPr lvl="0"/>
            <a:r>
              <a:rPr lang="en-US"/>
              <a:t>Click to edit Master text styles</a:t>
            </a:r>
          </a:p>
          <a:p>
            <a:pPr lvl="1"/>
            <a:r>
              <a:rPr lang="en-US"/>
              <a:t>Second level</a:t>
            </a:r>
          </a:p>
        </p:txBody>
      </p:sp>
      <p:cxnSp>
        <p:nvCxnSpPr>
          <p:cNvPr id="7" name="Straight Connector 6"/>
          <p:cNvCxnSpPr/>
          <p:nvPr userDrawn="1"/>
        </p:nvCxnSpPr>
        <p:spPr>
          <a:xfrm>
            <a:off x="4800600" y="1156716"/>
            <a:ext cx="0" cy="5413247"/>
          </a:xfrm>
          <a:prstGeom prst="line">
            <a:avLst/>
          </a:prstGeom>
          <a:noFill/>
          <a:ln w="6350" cap="flat" cmpd="sng" algn="ctr">
            <a:solidFill>
              <a:srgbClr val="FFFFFF">
                <a:lumMod val="75000"/>
              </a:srgbClr>
            </a:solidFill>
            <a:prstDash val="solid"/>
          </a:ln>
          <a:effectLst/>
        </p:spPr>
      </p:cxnSp>
    </p:spTree>
    <p:extLst>
      <p:ext uri="{BB962C8B-B14F-4D97-AF65-F5344CB8AC3E}">
        <p14:creationId xmlns:p14="http://schemas.microsoft.com/office/powerpoint/2010/main" val="2137608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ouble text w/colo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1"/>
          </p:nvPr>
        </p:nvSpPr>
        <p:spPr>
          <a:xfrm>
            <a:off x="7196328" y="1554480"/>
            <a:ext cx="5724144" cy="4443984"/>
          </a:xfrm>
          <a:prstGeom prst="rect">
            <a:avLst/>
          </a:prstGeom>
        </p:spPr>
        <p:txBody>
          <a:bodyPr lIns="0" tIns="0" rIns="0" bIns="0"/>
          <a:lstStyle>
            <a:lvl1pPr marL="0" indent="0">
              <a:lnSpc>
                <a:spcPct val="110000"/>
              </a:lnSpc>
              <a:spcBef>
                <a:spcPts val="2100"/>
              </a:spcBef>
              <a:spcAft>
                <a:spcPts val="600"/>
              </a:spcAft>
              <a:buFontTx/>
              <a:buNone/>
              <a:defRPr sz="2400">
                <a:solidFill>
                  <a:schemeClr val="accent1"/>
                </a:solidFill>
              </a:defRPr>
            </a:lvl1pPr>
            <a:lvl2pPr marL="274320" indent="-274320">
              <a:lnSpc>
                <a:spcPct val="100000"/>
              </a:lnSpc>
              <a:spcBef>
                <a:spcPts val="0"/>
              </a:spcBef>
              <a:spcAft>
                <a:spcPts val="900"/>
              </a:spcAft>
              <a:defRPr sz="2000"/>
            </a:lvl2pPr>
            <a:lvl3pPr marL="548640" indent="-274320">
              <a:lnSpc>
                <a:spcPct val="100000"/>
              </a:lnSpc>
              <a:spcBef>
                <a:spcPts val="0"/>
              </a:spcBef>
              <a:spcAft>
                <a:spcPts val="1200"/>
              </a:spcAft>
              <a:defRPr sz="2000"/>
            </a:lvl3pPr>
          </a:lstStyle>
          <a:p>
            <a:pPr lvl="0"/>
            <a:r>
              <a:rPr lang="en-US"/>
              <a:t>Click to edit Master text styles</a:t>
            </a:r>
          </a:p>
          <a:p>
            <a:pPr lvl="1"/>
            <a:r>
              <a:rPr lang="en-US"/>
              <a:t>Second level</a:t>
            </a:r>
          </a:p>
          <a:p>
            <a:pPr lvl="2"/>
            <a:r>
              <a:rPr lang="en-US"/>
              <a:t>Third level</a:t>
            </a:r>
          </a:p>
        </p:txBody>
      </p:sp>
      <p:sp>
        <p:nvSpPr>
          <p:cNvPr id="5" name="Text Placeholder 5"/>
          <p:cNvSpPr>
            <a:spLocks noGrp="1"/>
          </p:cNvSpPr>
          <p:nvPr>
            <p:ph type="body" sz="quarter" idx="12"/>
          </p:nvPr>
        </p:nvSpPr>
        <p:spPr>
          <a:xfrm>
            <a:off x="512064" y="1554480"/>
            <a:ext cx="5724144" cy="4443984"/>
          </a:xfrm>
          <a:prstGeom prst="rect">
            <a:avLst/>
          </a:prstGeom>
        </p:spPr>
        <p:txBody>
          <a:bodyPr lIns="0" tIns="0" rIns="0" bIns="0"/>
          <a:lstStyle>
            <a:lvl1pPr marL="0" indent="0">
              <a:lnSpc>
                <a:spcPct val="110000"/>
              </a:lnSpc>
              <a:spcBef>
                <a:spcPts val="2100"/>
              </a:spcBef>
              <a:spcAft>
                <a:spcPts val="600"/>
              </a:spcAft>
              <a:buFontTx/>
              <a:buNone/>
              <a:defRPr sz="2400">
                <a:solidFill>
                  <a:schemeClr val="accent1"/>
                </a:solidFill>
              </a:defRPr>
            </a:lvl1pPr>
            <a:lvl2pPr marL="274320" indent="-274320">
              <a:lnSpc>
                <a:spcPct val="100000"/>
              </a:lnSpc>
              <a:spcBef>
                <a:spcPts val="0"/>
              </a:spcBef>
              <a:spcAft>
                <a:spcPts val="900"/>
              </a:spcAft>
              <a:defRPr sz="2000"/>
            </a:lvl2pPr>
            <a:lvl3pPr marL="548640" indent="-274320">
              <a:lnSpc>
                <a:spcPct val="100000"/>
              </a:lnSpc>
              <a:spcBef>
                <a:spcPts val="0"/>
              </a:spcBef>
              <a:spcAft>
                <a:spcPts val="1200"/>
              </a:spcAft>
              <a:defRPr sz="20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049302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riple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21208" y="1554480"/>
            <a:ext cx="3657600" cy="4572000"/>
          </a:xfrm>
          <a:prstGeom prst="rect">
            <a:avLst/>
          </a:prstGeom>
        </p:spPr>
        <p:txBody>
          <a:bodyPr lIns="0" tIns="0" rIns="0" bIns="0"/>
          <a:lstStyle>
            <a:lvl1pPr marL="0" indent="0">
              <a:lnSpc>
                <a:spcPct val="100000"/>
              </a:lnSpc>
              <a:spcBef>
                <a:spcPts val="2100"/>
              </a:spcBef>
              <a:spcAft>
                <a:spcPts val="1200"/>
              </a:spcAft>
              <a:buFontTx/>
              <a:buNone/>
              <a:defRPr sz="2000">
                <a:solidFill>
                  <a:schemeClr val="accent1"/>
                </a:solidFill>
              </a:defRPr>
            </a:lvl1pPr>
            <a:lvl2pPr marL="182880" indent="-182880">
              <a:lnSpc>
                <a:spcPct val="110000"/>
              </a:lnSpc>
              <a:spcBef>
                <a:spcPts val="0"/>
              </a:spcBef>
              <a:spcAft>
                <a:spcPts val="900"/>
              </a:spcAft>
              <a:defRPr sz="1800"/>
            </a:lvl2pPr>
            <a:lvl3pPr indent="-228600">
              <a:lnSpc>
                <a:spcPct val="110000"/>
              </a:lnSpc>
              <a:spcBef>
                <a:spcPts val="0"/>
              </a:spcBef>
              <a:spcAft>
                <a:spcPts val="600"/>
              </a:spcAft>
              <a:defRPr sz="1800"/>
            </a:lvl3pPr>
          </a:lstStyle>
          <a:p>
            <a:pPr lvl="0"/>
            <a:r>
              <a:rPr lang="en-US"/>
              <a:t>Click to edit Master text styles</a:t>
            </a:r>
          </a:p>
          <a:p>
            <a:pPr lvl="1"/>
            <a:r>
              <a:rPr lang="en-US"/>
              <a:t>Second level</a:t>
            </a:r>
          </a:p>
          <a:p>
            <a:pPr lvl="2"/>
            <a:r>
              <a:rPr lang="en-US"/>
              <a:t>Third level</a:t>
            </a:r>
          </a:p>
        </p:txBody>
      </p:sp>
      <p:sp>
        <p:nvSpPr>
          <p:cNvPr id="6" name="Text Placeholder 5"/>
          <p:cNvSpPr>
            <a:spLocks noGrp="1"/>
          </p:cNvSpPr>
          <p:nvPr>
            <p:ph type="body" sz="quarter" idx="11"/>
          </p:nvPr>
        </p:nvSpPr>
        <p:spPr>
          <a:xfrm>
            <a:off x="5212080" y="1554480"/>
            <a:ext cx="3657600" cy="4572000"/>
          </a:xfrm>
          <a:prstGeom prst="rect">
            <a:avLst/>
          </a:prstGeom>
        </p:spPr>
        <p:txBody>
          <a:bodyPr lIns="0" tIns="0" rIns="0" bIns="0"/>
          <a:lstStyle>
            <a:lvl1pPr marL="0" indent="0">
              <a:buFontTx/>
              <a:buNone/>
              <a:defRPr sz="2000">
                <a:solidFill>
                  <a:schemeClr val="accent1"/>
                </a:solidFill>
              </a:defRPr>
            </a:lvl1pPr>
            <a:lvl2pPr marL="182880" indent="-182880">
              <a:lnSpc>
                <a:spcPct val="110000"/>
              </a:lnSpc>
              <a:spcBef>
                <a:spcPts val="0"/>
              </a:spcBef>
              <a:spcAft>
                <a:spcPts val="900"/>
              </a:spcAft>
              <a:defRPr sz="1800"/>
            </a:lvl2pPr>
            <a:lvl3pPr indent="-228600">
              <a:lnSpc>
                <a:spcPct val="110000"/>
              </a:lnSpc>
              <a:spcBef>
                <a:spcPts val="0"/>
              </a:spcBef>
              <a:spcAft>
                <a:spcPts val="600"/>
              </a:spcAft>
              <a:defRPr sz="1800"/>
            </a:lvl3pPr>
          </a:lstStyle>
          <a:p>
            <a:pPr lvl="0"/>
            <a:r>
              <a:rPr lang="en-US"/>
              <a:t>Click to edit Master text styles</a:t>
            </a:r>
          </a:p>
          <a:p>
            <a:pPr lvl="1"/>
            <a:r>
              <a:rPr lang="en-US"/>
              <a:t>Second level</a:t>
            </a:r>
          </a:p>
          <a:p>
            <a:pPr lvl="2"/>
            <a:r>
              <a:rPr lang="en-US"/>
              <a:t>Third level</a:t>
            </a:r>
          </a:p>
        </p:txBody>
      </p:sp>
      <p:sp>
        <p:nvSpPr>
          <p:cNvPr id="8" name="Text Placeholder 7"/>
          <p:cNvSpPr>
            <a:spLocks noGrp="1"/>
          </p:cNvSpPr>
          <p:nvPr>
            <p:ph type="body" sz="quarter" idx="12"/>
          </p:nvPr>
        </p:nvSpPr>
        <p:spPr>
          <a:xfrm>
            <a:off x="9674352" y="1554480"/>
            <a:ext cx="3657600" cy="4572000"/>
          </a:xfrm>
          <a:prstGeom prst="rect">
            <a:avLst/>
          </a:prstGeom>
        </p:spPr>
        <p:txBody>
          <a:bodyPr lIns="0" tIns="0" rIns="0" bIns="0"/>
          <a:lstStyle>
            <a:lvl1pPr marL="0" indent="0">
              <a:buFontTx/>
              <a:buNone/>
              <a:defRPr sz="2000">
                <a:solidFill>
                  <a:schemeClr val="accent1"/>
                </a:solidFill>
              </a:defRPr>
            </a:lvl1pPr>
            <a:lvl2pPr marL="182880" indent="-182880">
              <a:lnSpc>
                <a:spcPct val="110000"/>
              </a:lnSpc>
              <a:spcBef>
                <a:spcPts val="0"/>
              </a:spcBef>
              <a:spcAft>
                <a:spcPts val="900"/>
              </a:spcAft>
              <a:defRPr sz="1800"/>
            </a:lvl2pPr>
            <a:lvl3pPr indent="-228600">
              <a:lnSpc>
                <a:spcPct val="110000"/>
              </a:lnSpc>
              <a:spcBef>
                <a:spcPts val="0"/>
              </a:spcBef>
              <a:spcAft>
                <a:spcPts val="600"/>
              </a:spcAft>
              <a:defRPr sz="1800"/>
            </a:lvl3pPr>
          </a:lstStyle>
          <a:p>
            <a:pPr lvl="0"/>
            <a:r>
              <a:rPr lang="en-US"/>
              <a:t>Click to edit Master text styles</a:t>
            </a:r>
          </a:p>
          <a:p>
            <a:pPr lvl="1"/>
            <a:r>
              <a:rPr lang="en-US"/>
              <a:t>Second level</a:t>
            </a:r>
          </a:p>
          <a:p>
            <a:pPr lvl="2"/>
            <a:r>
              <a:rPr lang="en-US"/>
              <a:t>Third level</a:t>
            </a:r>
          </a:p>
        </p:txBody>
      </p:sp>
      <p:cxnSp>
        <p:nvCxnSpPr>
          <p:cNvPr id="9" name="Straight Connector 8"/>
          <p:cNvCxnSpPr/>
          <p:nvPr userDrawn="1"/>
        </p:nvCxnSpPr>
        <p:spPr>
          <a:xfrm>
            <a:off x="4635262" y="1407460"/>
            <a:ext cx="0" cy="5085567"/>
          </a:xfrm>
          <a:prstGeom prst="line">
            <a:avLst/>
          </a:prstGeom>
          <a:noFill/>
          <a:ln w="6350" cap="flat" cmpd="sng" algn="ctr">
            <a:solidFill>
              <a:srgbClr val="FFFFFF">
                <a:lumMod val="75000"/>
                <a:alpha val="50000"/>
              </a:srgbClr>
            </a:solidFill>
            <a:prstDash val="solid"/>
          </a:ln>
          <a:effectLst/>
        </p:spPr>
      </p:cxnSp>
      <p:cxnSp>
        <p:nvCxnSpPr>
          <p:cNvPr id="10" name="Straight Connector 9"/>
          <p:cNvCxnSpPr/>
          <p:nvPr userDrawn="1"/>
        </p:nvCxnSpPr>
        <p:spPr>
          <a:xfrm>
            <a:off x="9210596" y="1407460"/>
            <a:ext cx="0" cy="5085567"/>
          </a:xfrm>
          <a:prstGeom prst="line">
            <a:avLst/>
          </a:prstGeom>
          <a:noFill/>
          <a:ln w="6350" cap="flat" cmpd="sng" algn="ctr">
            <a:solidFill>
              <a:srgbClr val="FFFFFF">
                <a:lumMod val="75000"/>
                <a:alpha val="50000"/>
              </a:srgbClr>
            </a:solidFill>
            <a:prstDash val="solid"/>
          </a:ln>
          <a:effectLst/>
        </p:spPr>
      </p:cxnSp>
    </p:spTree>
    <p:extLst>
      <p:ext uri="{BB962C8B-B14F-4D97-AF65-F5344CB8AC3E}">
        <p14:creationId xmlns:p14="http://schemas.microsoft.com/office/powerpoint/2010/main" val="4268981230"/>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a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21208" y="1554480"/>
            <a:ext cx="2560320" cy="4846320"/>
          </a:xfrm>
          <a:prstGeom prst="rect">
            <a:avLst/>
          </a:prstGeom>
        </p:spPr>
        <p:txBody>
          <a:bodyPr lIns="0" tIns="0" rIns="0" bIns="0"/>
          <a:lstStyle>
            <a:lvl1pPr marL="0" indent="0">
              <a:lnSpc>
                <a:spcPct val="100000"/>
              </a:lnSpc>
              <a:spcBef>
                <a:spcPts val="2100"/>
              </a:spcBef>
              <a:spcAft>
                <a:spcPts val="1200"/>
              </a:spcAft>
              <a:buNone/>
              <a:defRPr sz="2000">
                <a:solidFill>
                  <a:schemeClr val="accent1"/>
                </a:solidFill>
              </a:defRPr>
            </a:lvl1pPr>
            <a:lvl2pPr marL="182880" indent="-182880">
              <a:lnSpc>
                <a:spcPct val="110000"/>
              </a:lnSpc>
              <a:spcBef>
                <a:spcPts val="0"/>
              </a:spcBef>
              <a:spcAft>
                <a:spcPts val="900"/>
              </a:spcAft>
              <a:defRPr sz="1800"/>
            </a:lvl2pPr>
            <a:lvl3pPr indent="-228600">
              <a:lnSpc>
                <a:spcPct val="110000"/>
              </a:lnSpc>
              <a:spcBef>
                <a:spcPts val="0"/>
              </a:spcBef>
              <a:spcAft>
                <a:spcPts val="600"/>
              </a:spcAft>
              <a:defRPr sz="1800"/>
            </a:lvl3pPr>
          </a:lstStyle>
          <a:p>
            <a:pPr lvl="0"/>
            <a:r>
              <a:rPr lang="en-US"/>
              <a:t>Click to edit Master text styles</a:t>
            </a:r>
          </a:p>
          <a:p>
            <a:pPr lvl="1"/>
            <a:r>
              <a:rPr lang="en-US"/>
              <a:t>Second level</a:t>
            </a:r>
          </a:p>
          <a:p>
            <a:pPr lvl="2"/>
            <a:r>
              <a:rPr lang="en-US"/>
              <a:t>Third level</a:t>
            </a:r>
          </a:p>
        </p:txBody>
      </p:sp>
      <p:sp>
        <p:nvSpPr>
          <p:cNvPr id="6" name="Text Placeholder 5"/>
          <p:cNvSpPr>
            <a:spLocks noGrp="1"/>
          </p:cNvSpPr>
          <p:nvPr>
            <p:ph type="body" sz="quarter" idx="11"/>
          </p:nvPr>
        </p:nvSpPr>
        <p:spPr>
          <a:xfrm>
            <a:off x="3931920" y="1554480"/>
            <a:ext cx="2560320" cy="4846320"/>
          </a:xfrm>
          <a:prstGeom prst="rect">
            <a:avLst/>
          </a:prstGeom>
        </p:spPr>
        <p:txBody>
          <a:bodyPr lIns="0" tIns="0" rIns="0" bIns="0"/>
          <a:lstStyle>
            <a:lvl1pPr marL="0" indent="0">
              <a:lnSpc>
                <a:spcPct val="100000"/>
              </a:lnSpc>
              <a:spcBef>
                <a:spcPts val="2100"/>
              </a:spcBef>
              <a:spcAft>
                <a:spcPts val="1200"/>
              </a:spcAft>
              <a:buNone/>
              <a:defRPr sz="2000">
                <a:solidFill>
                  <a:schemeClr val="accent1"/>
                </a:solidFill>
              </a:defRPr>
            </a:lvl1pPr>
            <a:lvl2pPr marL="182880" indent="-182880">
              <a:lnSpc>
                <a:spcPct val="110000"/>
              </a:lnSpc>
              <a:spcBef>
                <a:spcPts val="0"/>
              </a:spcBef>
              <a:spcAft>
                <a:spcPts val="900"/>
              </a:spcAft>
              <a:defRPr sz="1800"/>
            </a:lvl2pPr>
            <a:lvl3pPr indent="-228600">
              <a:lnSpc>
                <a:spcPct val="110000"/>
              </a:lnSpc>
              <a:spcBef>
                <a:spcPts val="0"/>
              </a:spcBef>
              <a:spcAft>
                <a:spcPts val="600"/>
              </a:spcAft>
              <a:defRPr sz="1800"/>
            </a:lvl3pPr>
          </a:lstStyle>
          <a:p>
            <a:pPr lvl="0"/>
            <a:r>
              <a:rPr lang="en-US"/>
              <a:t>Click to edit Master text styles</a:t>
            </a:r>
          </a:p>
          <a:p>
            <a:pPr lvl="1"/>
            <a:r>
              <a:rPr lang="en-US"/>
              <a:t>Second level</a:t>
            </a:r>
          </a:p>
          <a:p>
            <a:pPr lvl="2"/>
            <a:r>
              <a:rPr lang="en-US"/>
              <a:t>Third level</a:t>
            </a:r>
          </a:p>
        </p:txBody>
      </p:sp>
      <p:sp>
        <p:nvSpPr>
          <p:cNvPr id="8" name="Text Placeholder 7"/>
          <p:cNvSpPr>
            <a:spLocks noGrp="1"/>
          </p:cNvSpPr>
          <p:nvPr>
            <p:ph type="body" sz="quarter" idx="12"/>
          </p:nvPr>
        </p:nvSpPr>
        <p:spPr>
          <a:xfrm>
            <a:off x="7342632" y="1554480"/>
            <a:ext cx="2560320" cy="4846320"/>
          </a:xfrm>
          <a:prstGeom prst="rect">
            <a:avLst/>
          </a:prstGeom>
        </p:spPr>
        <p:txBody>
          <a:bodyPr lIns="0" tIns="0" rIns="0" bIns="0"/>
          <a:lstStyle>
            <a:lvl1pPr marL="0" indent="0">
              <a:lnSpc>
                <a:spcPct val="100000"/>
              </a:lnSpc>
              <a:spcBef>
                <a:spcPts val="2100"/>
              </a:spcBef>
              <a:spcAft>
                <a:spcPts val="1200"/>
              </a:spcAft>
              <a:buNone/>
              <a:defRPr sz="2000">
                <a:solidFill>
                  <a:schemeClr val="accent1"/>
                </a:solidFill>
              </a:defRPr>
            </a:lvl1pPr>
            <a:lvl2pPr marL="182880" indent="-182880">
              <a:lnSpc>
                <a:spcPct val="110000"/>
              </a:lnSpc>
              <a:spcBef>
                <a:spcPts val="0"/>
              </a:spcBef>
              <a:spcAft>
                <a:spcPts val="900"/>
              </a:spcAft>
              <a:defRPr sz="1800"/>
            </a:lvl2pPr>
            <a:lvl3pPr indent="-228600">
              <a:lnSpc>
                <a:spcPct val="110000"/>
              </a:lnSpc>
              <a:spcBef>
                <a:spcPts val="0"/>
              </a:spcBef>
              <a:spcAft>
                <a:spcPts val="600"/>
              </a:spcAft>
              <a:defRPr sz="1800"/>
            </a:lvl3pPr>
          </a:lstStyle>
          <a:p>
            <a:pPr lvl="0"/>
            <a:r>
              <a:rPr lang="en-US"/>
              <a:t>Click to edit Master text styles</a:t>
            </a:r>
          </a:p>
          <a:p>
            <a:pPr lvl="1"/>
            <a:r>
              <a:rPr lang="en-US"/>
              <a:t>Second level</a:t>
            </a:r>
          </a:p>
          <a:p>
            <a:pPr lvl="2"/>
            <a:r>
              <a:rPr lang="en-US"/>
              <a:t>Third level</a:t>
            </a:r>
          </a:p>
        </p:txBody>
      </p:sp>
      <p:sp>
        <p:nvSpPr>
          <p:cNvPr id="10" name="Text Placeholder 9"/>
          <p:cNvSpPr>
            <a:spLocks noGrp="1"/>
          </p:cNvSpPr>
          <p:nvPr>
            <p:ph type="body" sz="quarter" idx="13"/>
          </p:nvPr>
        </p:nvSpPr>
        <p:spPr>
          <a:xfrm>
            <a:off x="10753344" y="1554480"/>
            <a:ext cx="2560320" cy="4846320"/>
          </a:xfrm>
          <a:prstGeom prst="rect">
            <a:avLst/>
          </a:prstGeom>
        </p:spPr>
        <p:txBody>
          <a:bodyPr lIns="0" tIns="0" rIns="0" bIns="0"/>
          <a:lstStyle>
            <a:lvl1pPr marL="0" indent="0">
              <a:lnSpc>
                <a:spcPct val="100000"/>
              </a:lnSpc>
              <a:spcBef>
                <a:spcPts val="2100"/>
              </a:spcBef>
              <a:spcAft>
                <a:spcPts val="1200"/>
              </a:spcAft>
              <a:buNone/>
              <a:defRPr sz="2000">
                <a:solidFill>
                  <a:schemeClr val="accent1"/>
                </a:solidFill>
              </a:defRPr>
            </a:lvl1pPr>
            <a:lvl2pPr marL="182880" indent="-182880">
              <a:lnSpc>
                <a:spcPct val="110000"/>
              </a:lnSpc>
              <a:spcBef>
                <a:spcPts val="0"/>
              </a:spcBef>
              <a:spcAft>
                <a:spcPts val="900"/>
              </a:spcAft>
              <a:defRPr sz="1800"/>
            </a:lvl2pPr>
            <a:lvl3pPr indent="-228600">
              <a:lnSpc>
                <a:spcPct val="110000"/>
              </a:lnSpc>
              <a:spcBef>
                <a:spcPts val="0"/>
              </a:spcBef>
              <a:spcAft>
                <a:spcPts val="600"/>
              </a:spcAft>
              <a:defRPr sz="1800"/>
            </a:lvl3pPr>
          </a:lstStyle>
          <a:p>
            <a:pPr lvl="0"/>
            <a:r>
              <a:rPr lang="en-US"/>
              <a:t>Click to edit Master text styles</a:t>
            </a:r>
          </a:p>
          <a:p>
            <a:pPr lvl="1"/>
            <a:r>
              <a:rPr lang="en-US"/>
              <a:t>Second level</a:t>
            </a:r>
          </a:p>
          <a:p>
            <a:pPr lvl="2"/>
            <a:r>
              <a:rPr lang="en-US"/>
              <a:t>Third level</a:t>
            </a:r>
          </a:p>
        </p:txBody>
      </p:sp>
      <p:cxnSp>
        <p:nvCxnSpPr>
          <p:cNvPr id="11" name="Straight Connector 10"/>
          <p:cNvCxnSpPr/>
          <p:nvPr userDrawn="1"/>
        </p:nvCxnSpPr>
        <p:spPr>
          <a:xfrm>
            <a:off x="6916364" y="1387258"/>
            <a:ext cx="0" cy="5085567"/>
          </a:xfrm>
          <a:prstGeom prst="line">
            <a:avLst/>
          </a:prstGeom>
          <a:noFill/>
          <a:ln w="6350" cap="flat" cmpd="sng" algn="ctr">
            <a:solidFill>
              <a:srgbClr val="FFFFFF">
                <a:lumMod val="75000"/>
                <a:alpha val="50000"/>
              </a:srgbClr>
            </a:solidFill>
            <a:prstDash val="solid"/>
          </a:ln>
          <a:effectLst/>
        </p:spPr>
      </p:cxnSp>
      <p:cxnSp>
        <p:nvCxnSpPr>
          <p:cNvPr id="12" name="Straight Connector 11"/>
          <p:cNvCxnSpPr/>
          <p:nvPr userDrawn="1"/>
        </p:nvCxnSpPr>
        <p:spPr>
          <a:xfrm>
            <a:off x="3504758" y="1387258"/>
            <a:ext cx="0" cy="5085567"/>
          </a:xfrm>
          <a:prstGeom prst="line">
            <a:avLst/>
          </a:prstGeom>
          <a:noFill/>
          <a:ln w="6350" cap="flat" cmpd="sng" algn="ctr">
            <a:solidFill>
              <a:srgbClr val="FFFFFF">
                <a:lumMod val="75000"/>
                <a:alpha val="50000"/>
              </a:srgbClr>
            </a:solidFill>
            <a:prstDash val="solid"/>
          </a:ln>
          <a:effectLst/>
        </p:spPr>
      </p:cxnSp>
      <p:cxnSp>
        <p:nvCxnSpPr>
          <p:cNvPr id="13" name="Straight Connector 12"/>
          <p:cNvCxnSpPr/>
          <p:nvPr userDrawn="1"/>
        </p:nvCxnSpPr>
        <p:spPr>
          <a:xfrm>
            <a:off x="10327970" y="1387258"/>
            <a:ext cx="0" cy="5085567"/>
          </a:xfrm>
          <a:prstGeom prst="line">
            <a:avLst/>
          </a:prstGeom>
          <a:noFill/>
          <a:ln w="6350" cap="flat" cmpd="sng" algn="ctr">
            <a:solidFill>
              <a:srgbClr val="FFFFFF">
                <a:lumMod val="75000"/>
                <a:alpha val="50000"/>
              </a:srgbClr>
            </a:solidFill>
            <a:prstDash val="solid"/>
          </a:ln>
          <a:effectLst/>
        </p:spPr>
      </p:cxnSp>
    </p:spTree>
    <p:extLst>
      <p:ext uri="{BB962C8B-B14F-4D97-AF65-F5344CB8AC3E}">
        <p14:creationId xmlns:p14="http://schemas.microsoft.com/office/powerpoint/2010/main" val="27537280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ouble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ext Placeholder 4"/>
          <p:cNvSpPr>
            <a:spLocks noGrp="1"/>
          </p:cNvSpPr>
          <p:nvPr>
            <p:ph type="body" sz="quarter" idx="10"/>
          </p:nvPr>
        </p:nvSpPr>
        <p:spPr>
          <a:xfrm>
            <a:off x="503238" y="1554480"/>
            <a:ext cx="6135624" cy="2247900"/>
          </a:xfrm>
          <a:prstGeom prst="rect">
            <a:avLst/>
          </a:prstGeom>
        </p:spPr>
        <p:txBody>
          <a:bodyPr lIns="0" tIns="0" rIns="0" bIns="0"/>
          <a:lstStyle>
            <a:lvl1pPr marL="0" indent="-182880">
              <a:lnSpc>
                <a:spcPct val="101000"/>
              </a:lnSpc>
              <a:spcAft>
                <a:spcPts val="100"/>
              </a:spcAft>
              <a:buNone/>
              <a:defRPr sz="1800"/>
            </a:lvl1pPr>
            <a:lvl2pPr marL="182880" indent="-182880">
              <a:lnSpc>
                <a:spcPct val="101000"/>
              </a:lnSpc>
              <a:spcBef>
                <a:spcPts val="800"/>
              </a:spcBef>
              <a:spcAft>
                <a:spcPts val="100"/>
              </a:spcAft>
              <a:defRPr sz="1600"/>
            </a:lvl2pPr>
            <a:lvl3pPr marL="365760" indent="-182880">
              <a:lnSpc>
                <a:spcPct val="101000"/>
              </a:lnSpc>
              <a:spcBef>
                <a:spcPts val="300"/>
              </a:spcBef>
              <a:spcAft>
                <a:spcPts val="100"/>
              </a:spcAft>
              <a:defRPr sz="1600"/>
            </a:lvl3pPr>
            <a:lvl4pPr marL="640080" indent="-182880">
              <a:lnSpc>
                <a:spcPct val="101000"/>
              </a:lnSpc>
              <a:spcBef>
                <a:spcPts val="300"/>
              </a:spcBef>
              <a:spcAft>
                <a:spcPts val="100"/>
              </a:spcAft>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Text Placeholder 7"/>
          <p:cNvSpPr>
            <a:spLocks noGrp="1"/>
          </p:cNvSpPr>
          <p:nvPr>
            <p:ph type="body" sz="quarter" idx="11"/>
          </p:nvPr>
        </p:nvSpPr>
        <p:spPr>
          <a:xfrm>
            <a:off x="7205472" y="1554480"/>
            <a:ext cx="6135624" cy="2374900"/>
          </a:xfrm>
          <a:prstGeom prst="rect">
            <a:avLst/>
          </a:prstGeom>
        </p:spPr>
        <p:txBody>
          <a:bodyPr lIns="0" tIns="0" rIns="0" bIns="0"/>
          <a:lstStyle>
            <a:lvl1pPr marL="0" indent="-182880">
              <a:lnSpc>
                <a:spcPct val="101000"/>
              </a:lnSpc>
              <a:spcAft>
                <a:spcPts val="100"/>
              </a:spcAft>
              <a:buNone/>
              <a:defRPr sz="1800"/>
            </a:lvl1pPr>
            <a:lvl2pPr marL="182880" indent="-182880">
              <a:lnSpc>
                <a:spcPct val="101000"/>
              </a:lnSpc>
              <a:spcBef>
                <a:spcPts val="800"/>
              </a:spcBef>
              <a:spcAft>
                <a:spcPts val="100"/>
              </a:spcAft>
              <a:defRPr sz="1600"/>
            </a:lvl2pPr>
            <a:lvl3pPr marL="365760" indent="-182880">
              <a:lnSpc>
                <a:spcPct val="101000"/>
              </a:lnSpc>
              <a:spcBef>
                <a:spcPts val="300"/>
              </a:spcBef>
              <a:spcAft>
                <a:spcPts val="100"/>
              </a:spcAft>
              <a:defRPr sz="1600"/>
            </a:lvl3pPr>
            <a:lvl4pPr marL="640080" indent="-182880">
              <a:lnSpc>
                <a:spcPct val="101000"/>
              </a:lnSpc>
              <a:spcBef>
                <a:spcPts val="300"/>
              </a:spcBef>
              <a:spcAft>
                <a:spcPts val="100"/>
              </a:spcAft>
              <a:defRPr sz="1600"/>
            </a:lvl4pPr>
            <a:lvl5pPr marL="246703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96928439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06687" y="1554480"/>
            <a:ext cx="12801600" cy="323165"/>
          </a:xfrm>
          <a:prstGeom prst="rect">
            <a:avLst/>
          </a:prstGeom>
        </p:spPr>
        <p:txBody>
          <a:bodyPr lIns="0" tIns="0" rIns="0" bIns="0">
            <a:noAutofit/>
          </a:bodyPr>
          <a:lstStyle>
            <a:lvl1pPr marL="0" indent="0">
              <a:buNone/>
              <a:defRPr sz="2000">
                <a:solidFill>
                  <a:schemeClr val="tx2"/>
                </a:solidFill>
              </a:defRPr>
            </a:lvl1pPr>
          </a:lstStyle>
          <a:p>
            <a:pPr lvl="0"/>
            <a:r>
              <a:rPr lang="en-US"/>
              <a:t>Click to edit Master text styles</a:t>
            </a:r>
          </a:p>
        </p:txBody>
      </p:sp>
    </p:spTree>
    <p:extLst>
      <p:ext uri="{BB962C8B-B14F-4D97-AF65-F5344CB8AC3E}">
        <p14:creationId xmlns:p14="http://schemas.microsoft.com/office/powerpoint/2010/main" val="321403877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ouble 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Text Placeholder 3"/>
          <p:cNvSpPr>
            <a:spLocks noGrp="1"/>
          </p:cNvSpPr>
          <p:nvPr>
            <p:ph type="body" sz="quarter" idx="10" hasCustomPrompt="1"/>
          </p:nvPr>
        </p:nvSpPr>
        <p:spPr>
          <a:xfrm>
            <a:off x="502920" y="1554480"/>
            <a:ext cx="6138862" cy="323165"/>
          </a:xfrm>
          <a:prstGeom prst="rect">
            <a:avLst/>
          </a:prstGeom>
        </p:spPr>
        <p:txBody>
          <a:bodyPr lIns="0" tIns="0" rIns="0" bIns="0">
            <a:noAutofit/>
          </a:bodyPr>
          <a:lstStyle>
            <a:lvl1pPr marL="0" indent="0">
              <a:buNone/>
              <a:defRPr sz="2000">
                <a:solidFill>
                  <a:schemeClr val="tx2"/>
                </a:solidFill>
              </a:defRPr>
            </a:lvl1pPr>
          </a:lstStyle>
          <a:p>
            <a:pPr lvl="0"/>
            <a:r>
              <a:rPr lang="en-US"/>
              <a:t>Click to edit Master text styles	</a:t>
            </a:r>
          </a:p>
        </p:txBody>
      </p:sp>
      <p:sp>
        <p:nvSpPr>
          <p:cNvPr id="6" name="Text Placeholder 5"/>
          <p:cNvSpPr>
            <a:spLocks noGrp="1"/>
          </p:cNvSpPr>
          <p:nvPr>
            <p:ph type="body" sz="quarter" idx="11"/>
          </p:nvPr>
        </p:nvSpPr>
        <p:spPr>
          <a:xfrm>
            <a:off x="7205472" y="1554480"/>
            <a:ext cx="6126480" cy="323165"/>
          </a:xfrm>
          <a:prstGeom prst="rect">
            <a:avLst/>
          </a:prstGeom>
        </p:spPr>
        <p:txBody>
          <a:bodyPr lIns="0" tIns="0" rIns="0" bIns="0"/>
          <a:lstStyle>
            <a:lvl1pPr marL="0" indent="0">
              <a:buNone/>
              <a:defRPr sz="2000">
                <a:solidFill>
                  <a:schemeClr val="tx2"/>
                </a:solidFill>
              </a:defRPr>
            </a:lvl1pPr>
          </a:lstStyle>
          <a:p>
            <a:pPr lvl="0"/>
            <a:r>
              <a:rPr lang="en-US"/>
              <a:t>Click to edit Master text styles</a:t>
            </a:r>
          </a:p>
        </p:txBody>
      </p:sp>
    </p:spTree>
    <p:extLst>
      <p:ext uri="{BB962C8B-B14F-4D97-AF65-F5344CB8AC3E}">
        <p14:creationId xmlns:p14="http://schemas.microsoft.com/office/powerpoint/2010/main" val="296578966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03238" y="1554480"/>
            <a:ext cx="6138862" cy="381000"/>
          </a:xfrm>
          <a:prstGeom prst="rect">
            <a:avLst/>
          </a:prstGeom>
        </p:spPr>
        <p:txBody>
          <a:bodyPr lIns="0" tIns="0" rIns="0" bIns="0"/>
          <a:lstStyle>
            <a:lvl1pPr marL="0" indent="0">
              <a:buNone/>
              <a:defRPr sz="2000">
                <a:solidFill>
                  <a:schemeClr val="tx2"/>
                </a:solidFill>
              </a:defRPr>
            </a:lvl1pPr>
          </a:lstStyle>
          <a:p>
            <a:pPr lvl="0"/>
            <a:r>
              <a:rPr lang="en-US"/>
              <a:t>Click to edit Master text styles</a:t>
            </a:r>
          </a:p>
        </p:txBody>
      </p:sp>
      <p:sp>
        <p:nvSpPr>
          <p:cNvPr id="6" name="Text Placeholder 5"/>
          <p:cNvSpPr>
            <a:spLocks noGrp="1"/>
          </p:cNvSpPr>
          <p:nvPr>
            <p:ph type="body" sz="quarter" idx="11"/>
          </p:nvPr>
        </p:nvSpPr>
        <p:spPr>
          <a:xfrm>
            <a:off x="7175500" y="1554480"/>
            <a:ext cx="6138863" cy="381000"/>
          </a:xfrm>
          <a:prstGeom prst="rect">
            <a:avLst/>
          </a:prstGeom>
        </p:spPr>
        <p:txBody>
          <a:bodyPr lIns="0" tIns="0" rIns="0" bIns="0"/>
          <a:lstStyle>
            <a:lvl1pPr marL="0" indent="0">
              <a:buNone/>
              <a:defRPr sz="2000">
                <a:solidFill>
                  <a:schemeClr val="tx2"/>
                </a:solidFill>
              </a:defRPr>
            </a:lvl1pPr>
          </a:lstStyle>
          <a:p>
            <a:pPr lvl="0"/>
            <a:r>
              <a:rPr lang="en-US"/>
              <a:t>Click to edit Master text styles</a:t>
            </a:r>
          </a:p>
        </p:txBody>
      </p:sp>
      <p:sp>
        <p:nvSpPr>
          <p:cNvPr id="8" name="Text Placeholder 7"/>
          <p:cNvSpPr>
            <a:spLocks noGrp="1"/>
          </p:cNvSpPr>
          <p:nvPr>
            <p:ph type="body" sz="quarter" idx="12"/>
          </p:nvPr>
        </p:nvSpPr>
        <p:spPr>
          <a:xfrm>
            <a:off x="503238" y="3808316"/>
            <a:ext cx="6138862" cy="384048"/>
          </a:xfrm>
          <a:prstGeom prst="rect">
            <a:avLst/>
          </a:prstGeom>
        </p:spPr>
        <p:txBody>
          <a:bodyPr lIns="0" tIns="0" rIns="0" bIns="0"/>
          <a:lstStyle>
            <a:lvl1pPr marL="0" indent="0">
              <a:buNone/>
              <a:defRPr sz="2000">
                <a:solidFill>
                  <a:schemeClr val="tx2"/>
                </a:solidFill>
              </a:defRPr>
            </a:lvl1pPr>
            <a:lvl2pPr>
              <a:defRPr/>
            </a:lvl2pPr>
          </a:lstStyle>
          <a:p>
            <a:pPr lvl="0"/>
            <a:r>
              <a:rPr lang="en-US"/>
              <a:t>Click to edit Master text styles</a:t>
            </a:r>
          </a:p>
        </p:txBody>
      </p:sp>
      <p:sp>
        <p:nvSpPr>
          <p:cNvPr id="10" name="Text Placeholder 9"/>
          <p:cNvSpPr>
            <a:spLocks noGrp="1"/>
          </p:cNvSpPr>
          <p:nvPr>
            <p:ph type="body" sz="quarter" idx="13"/>
          </p:nvPr>
        </p:nvSpPr>
        <p:spPr>
          <a:xfrm>
            <a:off x="7178040" y="3783932"/>
            <a:ext cx="6135624" cy="384048"/>
          </a:xfrm>
          <a:prstGeom prst="rect">
            <a:avLst/>
          </a:prstGeom>
        </p:spPr>
        <p:txBody>
          <a:bodyPr lIns="0" tIns="0" rIns="0" bIns="0"/>
          <a:lstStyle>
            <a:lvl1pPr marL="0" indent="0">
              <a:buNone/>
              <a:defRPr sz="2000">
                <a:solidFill>
                  <a:schemeClr val="tx2"/>
                </a:solidFill>
              </a:defRPr>
            </a:lvl1pPr>
          </a:lstStyle>
          <a:p>
            <a:pPr lvl="0"/>
            <a:r>
              <a:rPr lang="en-US"/>
              <a:t>Click to edit Master text styles</a:t>
            </a:r>
          </a:p>
        </p:txBody>
      </p:sp>
    </p:spTree>
    <p:extLst>
      <p:ext uri="{BB962C8B-B14F-4D97-AF65-F5344CB8AC3E}">
        <p14:creationId xmlns:p14="http://schemas.microsoft.com/office/powerpoint/2010/main" val="292846019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Mix">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1"/>
          </p:nvPr>
        </p:nvSpPr>
        <p:spPr>
          <a:xfrm>
            <a:off x="7205472" y="1554480"/>
            <a:ext cx="6138863" cy="323165"/>
          </a:xfrm>
          <a:prstGeom prst="rect">
            <a:avLst/>
          </a:prstGeom>
        </p:spPr>
        <p:txBody>
          <a:bodyPr lIns="0" tIns="0" rIns="0" bIns="0">
            <a:noAutofit/>
          </a:bodyPr>
          <a:lstStyle>
            <a:lvl1pPr marL="0" indent="0">
              <a:buNone/>
              <a:defRPr sz="2000">
                <a:solidFill>
                  <a:schemeClr val="tx2"/>
                </a:solidFill>
              </a:defRPr>
            </a:lvl1pPr>
          </a:lstStyle>
          <a:p>
            <a:pPr lvl="0"/>
            <a:r>
              <a:rPr lang="en-US"/>
              <a:t>Click to edit Master text styles</a:t>
            </a:r>
          </a:p>
        </p:txBody>
      </p:sp>
      <p:sp>
        <p:nvSpPr>
          <p:cNvPr id="5" name="Text Placeholder 4"/>
          <p:cNvSpPr>
            <a:spLocks noGrp="1"/>
          </p:cNvSpPr>
          <p:nvPr>
            <p:ph type="body" sz="quarter" idx="12"/>
          </p:nvPr>
        </p:nvSpPr>
        <p:spPr>
          <a:xfrm>
            <a:off x="503238" y="1554480"/>
            <a:ext cx="6138862" cy="3154363"/>
          </a:xfrm>
          <a:prstGeom prst="rect">
            <a:avLst/>
          </a:prstGeom>
        </p:spPr>
        <p:txBody>
          <a:bodyPr lIns="0" tIns="0" rIns="0" bIns="0"/>
          <a:lstStyle>
            <a:lvl1pPr marL="0" indent="-182880">
              <a:lnSpc>
                <a:spcPct val="101000"/>
              </a:lnSpc>
              <a:spcAft>
                <a:spcPts val="100"/>
              </a:spcAft>
              <a:buFontTx/>
              <a:buNone/>
              <a:defRPr sz="1800"/>
            </a:lvl1pPr>
            <a:lvl2pPr marL="182880" indent="-182880">
              <a:lnSpc>
                <a:spcPct val="101000"/>
              </a:lnSpc>
              <a:spcBef>
                <a:spcPts val="800"/>
              </a:spcBef>
              <a:spcAft>
                <a:spcPts val="100"/>
              </a:spcAft>
              <a:defRPr sz="1600"/>
            </a:lvl2pPr>
            <a:lvl3pPr marL="365760" indent="-182880">
              <a:lnSpc>
                <a:spcPct val="101000"/>
              </a:lnSpc>
              <a:spcBef>
                <a:spcPts val="300"/>
              </a:spcBef>
              <a:spcAft>
                <a:spcPts val="100"/>
              </a:spcAft>
              <a:defRPr sz="1600"/>
            </a:lvl3pPr>
            <a:lvl4pPr marL="640080" indent="-182880">
              <a:lnSpc>
                <a:spcPct val="101000"/>
              </a:lnSpc>
              <a:spcBef>
                <a:spcPts val="300"/>
              </a:spcBef>
              <a:spcAft>
                <a:spcPts val="100"/>
              </a:spcAft>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0223408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ver_1">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709" r="1207" b="10085"/>
          <a:stretch/>
        </p:blipFill>
        <p:spPr>
          <a:xfrm>
            <a:off x="-36980" y="-152398"/>
            <a:ext cx="13905380" cy="7247466"/>
          </a:xfrm>
          <a:prstGeom prst="rect">
            <a:avLst/>
          </a:prstGeom>
        </p:spPr>
      </p:pic>
      <p:sp>
        <p:nvSpPr>
          <p:cNvPr id="7" name="Rectangle 6"/>
          <p:cNvSpPr/>
          <p:nvPr userDrawn="1"/>
        </p:nvSpPr>
        <p:spPr>
          <a:xfrm>
            <a:off x="-36980" y="6834735"/>
            <a:ext cx="13898880" cy="937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2578608"/>
            <a:ext cx="12335256" cy="512064"/>
          </a:xfrm>
        </p:spPr>
        <p:txBody>
          <a:bodyPr bIns="109728" anchor="b" anchorCtr="0"/>
          <a:lstStyle>
            <a:lvl1pPr>
              <a:lnSpc>
                <a:spcPts val="6000"/>
              </a:lnSpc>
              <a:defRPr sz="5500">
                <a:solidFill>
                  <a:schemeClr val="bg1"/>
                </a:solidFill>
              </a:defRPr>
            </a:lvl1pPr>
          </a:lstStyle>
          <a:p>
            <a:r>
              <a:rPr lang="en-US"/>
              <a:t>Click to edit Master title style</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524" y="6838745"/>
            <a:ext cx="2185551" cy="909317"/>
          </a:xfrm>
          <a:prstGeom prst="rect">
            <a:avLst/>
          </a:prstGeom>
        </p:spPr>
      </p:pic>
      <p:cxnSp>
        <p:nvCxnSpPr>
          <p:cNvPr id="6" name="Straight Connector 5"/>
          <p:cNvCxnSpPr/>
          <p:nvPr userDrawn="1"/>
        </p:nvCxnSpPr>
        <p:spPr>
          <a:xfrm>
            <a:off x="503238" y="3203904"/>
            <a:ext cx="12801600" cy="0"/>
          </a:xfrm>
          <a:prstGeom prst="line">
            <a:avLst/>
          </a:prstGeom>
          <a:ln w="15875">
            <a:solidFill>
              <a:srgbClr val="F51914"/>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rgbClr val="666666"/>
                </a:solidFill>
                <a:latin typeface="Arial Narrow" panose="020B0606020202030204" pitchFamily="34" charset="0"/>
                <a:cs typeface="Arial" pitchFamily="34" charset="0"/>
              </a:rPr>
              <a:t>FOR INTERNAL USE ONLY. NOT FOR PUBLIC DISTRIBUTION.</a:t>
            </a:r>
          </a:p>
        </p:txBody>
      </p:sp>
      <p:sp>
        <p:nvSpPr>
          <p:cNvPr id="10" name="Text Placeholder 9"/>
          <p:cNvSpPr>
            <a:spLocks noGrp="1"/>
          </p:cNvSpPr>
          <p:nvPr>
            <p:ph type="body" sz="quarter" idx="11"/>
          </p:nvPr>
        </p:nvSpPr>
        <p:spPr>
          <a:xfrm>
            <a:off x="491066" y="3511296"/>
            <a:ext cx="5943600" cy="1143000"/>
          </a:xfrm>
          <a:prstGeom prst="rect">
            <a:avLst/>
          </a:prstGeom>
        </p:spPr>
        <p:txBody>
          <a:bodyPr lIns="0" tIns="0" rIns="0" bIns="0"/>
          <a:lstStyle>
            <a:lvl1pPr marL="0" indent="0">
              <a:lnSpc>
                <a:spcPct val="100000"/>
              </a:lnSpc>
              <a:spcBef>
                <a:spcPts val="300"/>
              </a:spcBef>
              <a:spcAft>
                <a:spcPts val="0"/>
              </a:spcAft>
              <a:buNone/>
              <a:defRPr sz="1800">
                <a:solidFill>
                  <a:schemeClr val="bg1"/>
                </a:solidFill>
              </a:defRPr>
            </a:lvl1pPr>
            <a:lvl2pPr marL="0" indent="0">
              <a:lnSpc>
                <a:spcPct val="100000"/>
              </a:lnSpc>
              <a:spcBef>
                <a:spcPts val="300"/>
              </a:spcBef>
              <a:buNone/>
              <a:defRPr sz="1800">
                <a:solidFill>
                  <a:schemeClr val="bg1"/>
                </a:solidFill>
              </a:defRPr>
            </a:lvl2pPr>
            <a:lvl3pPr marL="0" indent="0">
              <a:lnSpc>
                <a:spcPct val="100000"/>
              </a:lnSpc>
              <a:spcBef>
                <a:spcPts val="2400"/>
              </a:spcBef>
              <a:spcAft>
                <a:spcPts val="0"/>
              </a:spcAft>
              <a:buNone/>
              <a:defRPr sz="1800">
                <a:solidFill>
                  <a:schemeClr val="bg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94268735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portant inf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12064" y="1554480"/>
            <a:ext cx="12811125" cy="226216"/>
          </a:xfrm>
          <a:prstGeom prst="rect">
            <a:avLst/>
          </a:prstGeom>
        </p:spPr>
        <p:txBody>
          <a:bodyPr lIns="0" tIns="0" rIns="0" bIns="0">
            <a:noAutofit/>
          </a:bodyPr>
          <a:lstStyle>
            <a:lvl1pPr marL="0" indent="0">
              <a:buNone/>
              <a:defRPr sz="1400"/>
            </a:lvl1pPr>
          </a:lstStyle>
          <a:p>
            <a:pPr lvl="0"/>
            <a:r>
              <a:rPr lang="en-US"/>
              <a:t>Click to edit Master text styles</a:t>
            </a:r>
          </a:p>
        </p:txBody>
      </p:sp>
    </p:spTree>
    <p:extLst>
      <p:ext uri="{BB962C8B-B14F-4D97-AF65-F5344CB8AC3E}">
        <p14:creationId xmlns:p14="http://schemas.microsoft.com/office/powerpoint/2010/main" val="8283943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Divider_Grey">
    <p:spTree>
      <p:nvGrpSpPr>
        <p:cNvPr id="1" name=""/>
        <p:cNvGrpSpPr/>
        <p:nvPr/>
      </p:nvGrpSpPr>
      <p:grpSpPr>
        <a:xfrm>
          <a:off x="0" y="0"/>
          <a:ext cx="0" cy="0"/>
          <a:chOff x="0" y="0"/>
          <a:chExt cx="0" cy="0"/>
        </a:xfrm>
      </p:grpSpPr>
      <p:sp>
        <p:nvSpPr>
          <p:cNvPr id="5" name="Rectangle 4"/>
          <p:cNvSpPr/>
          <p:nvPr userDrawn="1"/>
        </p:nvSpPr>
        <p:spPr>
          <a:xfrm>
            <a:off x="0" y="0"/>
            <a:ext cx="13817600" cy="7772400"/>
          </a:xfrm>
          <a:prstGeom prst="rect">
            <a:avLst/>
          </a:prstGeom>
          <a:solidFill>
            <a:srgbClr val="E0E0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19"/>
          </a:p>
        </p:txBody>
      </p:sp>
      <p:sp>
        <p:nvSpPr>
          <p:cNvPr id="3" name="Title 2"/>
          <p:cNvSpPr>
            <a:spLocks noGrp="1"/>
          </p:cNvSpPr>
          <p:nvPr>
            <p:ph type="title" hasCustomPrompt="1"/>
          </p:nvPr>
        </p:nvSpPr>
        <p:spPr>
          <a:xfrm>
            <a:off x="508525" y="3080146"/>
            <a:ext cx="12805643" cy="806054"/>
          </a:xfrm>
        </p:spPr>
        <p:txBody>
          <a:bodyPr anchor="ctr" anchorCtr="0"/>
          <a:lstStyle>
            <a:lvl1pPr algn="l">
              <a:defRPr sz="4800">
                <a:solidFill>
                  <a:schemeClr val="tx1"/>
                </a:solidFill>
              </a:defRPr>
            </a:lvl1pPr>
          </a:lstStyle>
          <a:p>
            <a:r>
              <a:rPr lang="en-US"/>
              <a:t>Click to edit Breaker title</a:t>
            </a:r>
          </a:p>
        </p:txBody>
      </p:sp>
      <p:sp>
        <p:nvSpPr>
          <p:cNvPr id="6" name="TextBox 5"/>
          <p:cNvSpPr txBox="1"/>
          <p:nvPr userDrawn="1"/>
        </p:nvSpPr>
        <p:spPr bwMode="auto">
          <a:xfrm>
            <a:off x="6705847"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chemeClr val="tx1"/>
                </a:solidFill>
                <a:latin typeface="Arial Narrow" panose="020B0606020202030204" pitchFamily="34" charset="0"/>
                <a:cs typeface="Arial" pitchFamily="34" charset="0"/>
              </a:rPr>
              <a:t>FOR INTERNAL USE ONLY. NOT FOR PUBLIC DISTRIBUTION.</a:t>
            </a:r>
          </a:p>
        </p:txBody>
      </p:sp>
      <p:cxnSp>
        <p:nvCxnSpPr>
          <p:cNvPr id="9" name="Footer rule"/>
          <p:cNvCxnSpPr/>
          <p:nvPr userDrawn="1"/>
        </p:nvCxnSpPr>
        <p:spPr>
          <a:xfrm>
            <a:off x="13091737" y="7389921"/>
            <a:ext cx="0" cy="9144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Page #"/>
          <p:cNvSpPr txBox="1">
            <a:spLocks noChangeArrowheads="1"/>
          </p:cNvSpPr>
          <p:nvPr userDrawn="1"/>
        </p:nvSpPr>
        <p:spPr bwMode="auto">
          <a:xfrm>
            <a:off x="13173299" y="7357809"/>
            <a:ext cx="141064" cy="138499"/>
          </a:xfrm>
          <a:prstGeom prst="rect">
            <a:avLst/>
          </a:prstGeom>
          <a:noFill/>
          <a:ln w="12700">
            <a:noFill/>
            <a:miter lim="800000"/>
            <a:headEnd type="none" w="sm" len="sm"/>
            <a:tailEnd/>
          </a:ln>
          <a:effectLst/>
        </p:spPr>
        <p:txBody>
          <a:bodyPr wrap="none" lIns="0" tIns="0" rIns="0" bIns="0" anchor="b" anchorCtr="0">
            <a:spAutoFit/>
          </a:bodyPr>
          <a:lstStyle/>
          <a:p>
            <a:pPr algn="l" defTabSz="1019175" fontAlgn="auto">
              <a:spcBef>
                <a:spcPts val="0"/>
              </a:spcBef>
              <a:spcAft>
                <a:spcPts val="0"/>
              </a:spcAft>
              <a:defRPr/>
            </a:pPr>
            <a:fld id="{9BFCD2CE-20EA-43D1-9BAD-F0132BDB9C4B}" type="slidenum">
              <a:rPr lang="en-US" sz="900">
                <a:solidFill>
                  <a:schemeClr val="tx1"/>
                </a:solidFill>
                <a:latin typeface="Arial" panose="020B0604020202020204" pitchFamily="34" charset="0"/>
              </a:rPr>
              <a:pPr algn="l" defTabSz="1019175" fontAlgn="auto">
                <a:spcBef>
                  <a:spcPts val="0"/>
                </a:spcBef>
                <a:spcAft>
                  <a:spcPts val="0"/>
                </a:spcAft>
                <a:defRPr/>
              </a:pPr>
              <a:t>‹#›</a:t>
            </a:fld>
            <a:endParaRPr lang="en-US" sz="800">
              <a:solidFill>
                <a:schemeClr val="tx1"/>
              </a:solidFill>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ver_1">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03" y="-134228"/>
            <a:ext cx="14031235" cy="7015618"/>
          </a:xfrm>
          <a:prstGeom prst="rect">
            <a:avLst/>
          </a:prstGeom>
        </p:spPr>
      </p:pic>
      <p:sp>
        <p:nvSpPr>
          <p:cNvPr id="7" name="Rectangle 6"/>
          <p:cNvSpPr/>
          <p:nvPr userDrawn="1"/>
        </p:nvSpPr>
        <p:spPr>
          <a:xfrm>
            <a:off x="-36980" y="6834735"/>
            <a:ext cx="13898880" cy="937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2578608"/>
            <a:ext cx="12335256" cy="512064"/>
          </a:xfrm>
        </p:spPr>
        <p:txBody>
          <a:bodyPr bIns="109728" anchor="b" anchorCtr="0"/>
          <a:lstStyle>
            <a:lvl1pPr>
              <a:lnSpc>
                <a:spcPts val="6000"/>
              </a:lnSpc>
              <a:defRPr sz="5500">
                <a:solidFill>
                  <a:schemeClr val="bg1"/>
                </a:solidFill>
              </a:defRPr>
            </a:lvl1pPr>
          </a:lstStyle>
          <a:p>
            <a:r>
              <a:rPr lang="en-US"/>
              <a:t>Click to edit Master title style</a:t>
            </a:r>
          </a:p>
        </p:txBody>
      </p:sp>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524" y="6838745"/>
            <a:ext cx="2185551" cy="909317"/>
          </a:xfrm>
          <a:prstGeom prst="rect">
            <a:avLst/>
          </a:prstGeom>
        </p:spPr>
      </p:pic>
      <p:cxnSp>
        <p:nvCxnSpPr>
          <p:cNvPr id="6" name="Straight Connector 5"/>
          <p:cNvCxnSpPr/>
          <p:nvPr userDrawn="1"/>
        </p:nvCxnSpPr>
        <p:spPr>
          <a:xfrm>
            <a:off x="503238" y="3203904"/>
            <a:ext cx="12801600" cy="0"/>
          </a:xfrm>
          <a:prstGeom prst="line">
            <a:avLst/>
          </a:prstGeom>
          <a:ln w="15875">
            <a:solidFill>
              <a:srgbClr val="F51914"/>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rgbClr val="666666"/>
                </a:solidFill>
                <a:latin typeface="Arial Narrow" panose="020B0606020202030204" pitchFamily="34" charset="0"/>
                <a:cs typeface="Arial" pitchFamily="34" charset="0"/>
              </a:rPr>
              <a:t>FOR INTERNAL USE ONLY. NOT FOR PUBLIC DISTRIBUTION.</a:t>
            </a:r>
          </a:p>
        </p:txBody>
      </p:sp>
      <p:sp>
        <p:nvSpPr>
          <p:cNvPr id="10" name="Text Placeholder 9"/>
          <p:cNvSpPr>
            <a:spLocks noGrp="1"/>
          </p:cNvSpPr>
          <p:nvPr>
            <p:ph type="body" sz="quarter" idx="11"/>
          </p:nvPr>
        </p:nvSpPr>
        <p:spPr>
          <a:xfrm>
            <a:off x="491066" y="3511296"/>
            <a:ext cx="5943600" cy="1143000"/>
          </a:xfrm>
          <a:prstGeom prst="rect">
            <a:avLst/>
          </a:prstGeom>
        </p:spPr>
        <p:txBody>
          <a:bodyPr lIns="0" tIns="0" rIns="0" bIns="0"/>
          <a:lstStyle>
            <a:lvl1pPr marL="0" indent="0">
              <a:lnSpc>
                <a:spcPct val="100000"/>
              </a:lnSpc>
              <a:spcBef>
                <a:spcPts val="300"/>
              </a:spcBef>
              <a:spcAft>
                <a:spcPts val="0"/>
              </a:spcAft>
              <a:buNone/>
              <a:defRPr sz="1800">
                <a:solidFill>
                  <a:schemeClr val="bg1"/>
                </a:solidFill>
              </a:defRPr>
            </a:lvl1pPr>
            <a:lvl2pPr marL="0" indent="0">
              <a:lnSpc>
                <a:spcPct val="100000"/>
              </a:lnSpc>
              <a:spcBef>
                <a:spcPts val="300"/>
              </a:spcBef>
              <a:buNone/>
              <a:defRPr sz="1800">
                <a:solidFill>
                  <a:schemeClr val="bg1"/>
                </a:solidFill>
              </a:defRPr>
            </a:lvl2pPr>
            <a:lvl3pPr marL="0" indent="0">
              <a:lnSpc>
                <a:spcPct val="100000"/>
              </a:lnSpc>
              <a:spcBef>
                <a:spcPts val="2400"/>
              </a:spcBef>
              <a:spcAft>
                <a:spcPts val="0"/>
              </a:spcAft>
              <a:buNone/>
              <a:defRPr sz="1800">
                <a:solidFill>
                  <a:schemeClr val="bg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80127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over 6_Alt City">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3817600" cy="7789542"/>
          </a:xfrm>
          <a:prstGeom prst="rect">
            <a:avLst/>
          </a:prstGeom>
        </p:spPr>
      </p:pic>
      <p:sp>
        <p:nvSpPr>
          <p:cNvPr id="7" name="Title 1"/>
          <p:cNvSpPr>
            <a:spLocks noGrp="1"/>
          </p:cNvSpPr>
          <p:nvPr>
            <p:ph type="title"/>
          </p:nvPr>
        </p:nvSpPr>
        <p:spPr>
          <a:xfrm>
            <a:off x="457200" y="1435608"/>
            <a:ext cx="12335256" cy="1645920"/>
          </a:xfrm>
        </p:spPr>
        <p:txBody>
          <a:bodyPr bIns="109728" anchor="b" anchorCtr="0"/>
          <a:lstStyle>
            <a:lvl1pPr>
              <a:lnSpc>
                <a:spcPts val="6000"/>
              </a:lnSpc>
              <a:defRPr sz="5500" spc="-40" baseline="0"/>
            </a:lvl1pPr>
          </a:lstStyle>
          <a:p>
            <a:r>
              <a:rPr lang="en-US"/>
              <a:t>Click to edit Master title style</a:t>
            </a:r>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9524" y="316505"/>
            <a:ext cx="2185551" cy="909317"/>
          </a:xfrm>
          <a:prstGeom prst="rect">
            <a:avLst/>
          </a:prstGeom>
        </p:spPr>
      </p:pic>
      <p:sp>
        <p:nvSpPr>
          <p:cNvPr id="11" name="Rectangle 10"/>
          <p:cNvSpPr/>
          <p:nvPr userDrawn="1"/>
        </p:nvSpPr>
        <p:spPr>
          <a:xfrm>
            <a:off x="-190047" y="3189963"/>
            <a:ext cx="14197694" cy="395091"/>
          </a:xfrm>
          <a:prstGeom prst="rect">
            <a:avLst/>
          </a:prstGeom>
          <a:solidFill>
            <a:srgbClr val="F519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5"/>
          <p:cNvSpPr>
            <a:spLocks noGrp="1"/>
          </p:cNvSpPr>
          <p:nvPr>
            <p:ph type="body" sz="quarter" idx="10" hasCustomPrompt="1"/>
          </p:nvPr>
        </p:nvSpPr>
        <p:spPr>
          <a:xfrm>
            <a:off x="10217426" y="3246120"/>
            <a:ext cx="3105382" cy="429768"/>
          </a:xfrm>
          <a:prstGeom prst="rect">
            <a:avLst/>
          </a:prstGeom>
        </p:spPr>
        <p:txBody>
          <a:bodyPr lIns="0" tIns="0" rIns="0" bIns="0"/>
          <a:lstStyle>
            <a:lvl1pPr marL="0" indent="0" algn="r">
              <a:buFontTx/>
              <a:buNone/>
              <a:defRPr sz="1800">
                <a:solidFill>
                  <a:schemeClr val="bg1"/>
                </a:solidFill>
              </a:defRPr>
            </a:lvl1pPr>
          </a:lstStyle>
          <a:p>
            <a:r>
              <a:rPr lang="en-US"/>
              <a:t>Date here</a:t>
            </a:r>
          </a:p>
        </p:txBody>
      </p:sp>
      <p:sp>
        <p:nvSpPr>
          <p:cNvPr id="14" name="Text Placeholder 7"/>
          <p:cNvSpPr>
            <a:spLocks noGrp="1"/>
          </p:cNvSpPr>
          <p:nvPr>
            <p:ph type="body" sz="quarter" idx="11" hasCustomPrompt="1"/>
          </p:nvPr>
        </p:nvSpPr>
        <p:spPr>
          <a:xfrm>
            <a:off x="485775" y="3246120"/>
            <a:ext cx="9390888" cy="429768"/>
          </a:xfrm>
          <a:prstGeom prst="rect">
            <a:avLst/>
          </a:prstGeom>
        </p:spPr>
        <p:txBody>
          <a:bodyPr lIns="0" tIns="0" rIns="0" bIns="0"/>
          <a:lstStyle>
            <a:lvl1pPr marL="0" indent="0">
              <a:buNone/>
              <a:defRPr sz="1800">
                <a:solidFill>
                  <a:schemeClr val="bg1"/>
                </a:solidFill>
              </a:defRPr>
            </a:lvl1pPr>
          </a:lstStyle>
          <a:p>
            <a:r>
              <a:rPr lang="en-US"/>
              <a:t>Presenter’s name here  I  Presenter’s title here </a:t>
            </a:r>
          </a:p>
          <a:p>
            <a:endParaRPr lang="en-US"/>
          </a:p>
        </p:txBody>
      </p:sp>
      <p:sp>
        <p:nvSpPr>
          <p:cNvPr id="17" name="TextBox 16"/>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chemeClr val="bg1"/>
                </a:solidFill>
                <a:latin typeface="Arial Narrow" panose="020B0606020202030204" pitchFamily="34" charset="0"/>
                <a:cs typeface="Arial" pitchFamily="34" charset="0"/>
              </a:rPr>
              <a:t>FOR INTERNAL USE ONLY. NOT FOR PUBLIC DISTRIBUTION.</a:t>
            </a:r>
          </a:p>
        </p:txBody>
      </p:sp>
    </p:spTree>
    <p:extLst>
      <p:ext uri="{BB962C8B-B14F-4D97-AF65-F5344CB8AC3E}">
        <p14:creationId xmlns:p14="http://schemas.microsoft.com/office/powerpoint/2010/main" val="1087812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over 2">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87" b="11963"/>
          <a:stretch/>
        </p:blipFill>
        <p:spPr>
          <a:xfrm>
            <a:off x="-87914" y="-171450"/>
            <a:ext cx="13905514" cy="8020050"/>
          </a:xfrm>
          <a:prstGeom prst="rect">
            <a:avLst/>
          </a:prstGeom>
        </p:spPr>
      </p:pic>
      <p:sp>
        <p:nvSpPr>
          <p:cNvPr id="4" name="Rectangle 3"/>
          <p:cNvSpPr/>
          <p:nvPr userDrawn="1"/>
        </p:nvSpPr>
        <p:spPr>
          <a:xfrm>
            <a:off x="-104775" y="-161925"/>
            <a:ext cx="13935075" cy="335188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title"/>
          </p:nvPr>
        </p:nvSpPr>
        <p:spPr>
          <a:xfrm>
            <a:off x="457200" y="1435608"/>
            <a:ext cx="12335256" cy="1645920"/>
          </a:xfrm>
        </p:spPr>
        <p:txBody>
          <a:bodyPr bIns="109728" anchor="b" anchorCtr="0"/>
          <a:lstStyle>
            <a:lvl1pPr>
              <a:lnSpc>
                <a:spcPts val="6000"/>
              </a:lnSpc>
              <a:defRPr sz="5500" spc="-40" baseline="0"/>
            </a:lvl1pPr>
          </a:lstStyle>
          <a:p>
            <a:r>
              <a:rPr lang="en-US"/>
              <a:t>Click to edit Master title style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524" y="316505"/>
            <a:ext cx="2185551" cy="909317"/>
          </a:xfrm>
          <a:prstGeom prst="rect">
            <a:avLst/>
          </a:prstGeom>
        </p:spPr>
      </p:pic>
      <p:sp>
        <p:nvSpPr>
          <p:cNvPr id="11" name="Rectangle 10"/>
          <p:cNvSpPr/>
          <p:nvPr userDrawn="1"/>
        </p:nvSpPr>
        <p:spPr>
          <a:xfrm>
            <a:off x="-190047" y="3189963"/>
            <a:ext cx="14197694" cy="395091"/>
          </a:xfrm>
          <a:prstGeom prst="rect">
            <a:avLst/>
          </a:prstGeom>
          <a:solidFill>
            <a:srgbClr val="F519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5"/>
          <p:cNvSpPr>
            <a:spLocks noGrp="1"/>
          </p:cNvSpPr>
          <p:nvPr>
            <p:ph type="body" sz="quarter" idx="10"/>
          </p:nvPr>
        </p:nvSpPr>
        <p:spPr>
          <a:xfrm>
            <a:off x="10217426" y="3246120"/>
            <a:ext cx="3105382" cy="429768"/>
          </a:xfrm>
          <a:prstGeom prst="rect">
            <a:avLst/>
          </a:prstGeom>
        </p:spPr>
        <p:txBody>
          <a:bodyPr lIns="0" tIns="0" rIns="0" bIns="0"/>
          <a:lstStyle>
            <a:lvl1pPr marL="0" indent="0" algn="r">
              <a:buFontTx/>
              <a:buNone/>
              <a:defRPr sz="1800">
                <a:solidFill>
                  <a:schemeClr val="bg1"/>
                </a:solidFill>
              </a:defRPr>
            </a:lvl1pPr>
          </a:lstStyle>
          <a:p>
            <a:pPr lvl="0"/>
            <a:r>
              <a:rPr lang="en-US"/>
              <a:t>Click to edit Master text styles</a:t>
            </a:r>
          </a:p>
        </p:txBody>
      </p:sp>
      <p:sp>
        <p:nvSpPr>
          <p:cNvPr id="14" name="Text Placeholder 7"/>
          <p:cNvSpPr>
            <a:spLocks noGrp="1"/>
          </p:cNvSpPr>
          <p:nvPr>
            <p:ph type="body" sz="quarter" idx="11"/>
          </p:nvPr>
        </p:nvSpPr>
        <p:spPr>
          <a:xfrm>
            <a:off x="485775" y="3246120"/>
            <a:ext cx="9390888" cy="429768"/>
          </a:xfrm>
          <a:prstGeom prst="rect">
            <a:avLst/>
          </a:prstGeom>
        </p:spPr>
        <p:txBody>
          <a:bodyPr lIns="0" tIns="0" rIns="0" bIns="0"/>
          <a:lstStyle>
            <a:lvl1pPr marL="0" indent="0">
              <a:buNone/>
              <a:defRPr sz="1800">
                <a:solidFill>
                  <a:schemeClr val="bg1"/>
                </a:solidFill>
              </a:defRPr>
            </a:lvl1pPr>
          </a:lstStyle>
          <a:p>
            <a:pPr lvl="0"/>
            <a:r>
              <a:rPr lang="en-US"/>
              <a:t>Click to edit Master text styles</a:t>
            </a:r>
          </a:p>
        </p:txBody>
      </p:sp>
      <p:sp>
        <p:nvSpPr>
          <p:cNvPr id="17" name="TextBox 16"/>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chemeClr val="bg1"/>
                </a:solidFill>
                <a:latin typeface="Arial Narrow" panose="020B0606020202030204" pitchFamily="34" charset="0"/>
                <a:cs typeface="Arial" pitchFamily="34" charset="0"/>
              </a:rPr>
              <a:t>FOR INTERNAL USE ONLY. NOT FOR PUBLIC DISTRIBUTION.</a:t>
            </a:r>
          </a:p>
        </p:txBody>
      </p:sp>
    </p:spTree>
    <p:extLst>
      <p:ext uri="{BB962C8B-B14F-4D97-AF65-F5344CB8AC3E}">
        <p14:creationId xmlns:p14="http://schemas.microsoft.com/office/powerpoint/2010/main" val="815544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Cover 2_Rope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762" y="0"/>
            <a:ext cx="13804076" cy="7772400"/>
          </a:xfrm>
          <a:prstGeom prst="rect">
            <a:avLst/>
          </a:prstGeom>
        </p:spPr>
      </p:pic>
      <p:sp>
        <p:nvSpPr>
          <p:cNvPr id="15" name="TextBox 14"/>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rgbClr val="666666"/>
                </a:solidFill>
                <a:latin typeface="Arial Narrow" panose="020B0606020202030204" pitchFamily="34" charset="0"/>
                <a:cs typeface="Arial" pitchFamily="34" charset="0"/>
              </a:rPr>
              <a:t>FOR INTERNAL USE ONLY. NOT FOR PUBLIC DISTRIBUTION.</a:t>
            </a:r>
          </a:p>
        </p:txBody>
      </p:sp>
      <p:pic>
        <p:nvPicPr>
          <p:cNvPr id="9" name="Picture 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19524" y="316505"/>
            <a:ext cx="2185551" cy="909317"/>
          </a:xfrm>
          <a:prstGeom prst="rect">
            <a:avLst/>
          </a:prstGeom>
        </p:spPr>
      </p:pic>
      <p:sp>
        <p:nvSpPr>
          <p:cNvPr id="10" name="Title 1"/>
          <p:cNvSpPr>
            <a:spLocks noGrp="1"/>
          </p:cNvSpPr>
          <p:nvPr>
            <p:ph type="title"/>
          </p:nvPr>
        </p:nvSpPr>
        <p:spPr>
          <a:xfrm>
            <a:off x="457200" y="2578608"/>
            <a:ext cx="12335256" cy="512064"/>
          </a:xfrm>
        </p:spPr>
        <p:txBody>
          <a:bodyPr bIns="109728" anchor="b" anchorCtr="0"/>
          <a:lstStyle>
            <a:lvl1pPr>
              <a:lnSpc>
                <a:spcPts val="6000"/>
              </a:lnSpc>
              <a:defRPr sz="5500" spc="-40" baseline="0"/>
            </a:lvl1pPr>
          </a:lstStyle>
          <a:p>
            <a:r>
              <a:rPr lang="en-US"/>
              <a:t>Click to edit Master title style</a:t>
            </a:r>
          </a:p>
        </p:txBody>
      </p:sp>
      <p:cxnSp>
        <p:nvCxnSpPr>
          <p:cNvPr id="16" name="Straight Connector 15"/>
          <p:cNvCxnSpPr/>
          <p:nvPr userDrawn="1"/>
        </p:nvCxnSpPr>
        <p:spPr>
          <a:xfrm>
            <a:off x="-49663" y="3244848"/>
            <a:ext cx="13990320" cy="0"/>
          </a:xfrm>
          <a:prstGeom prst="line">
            <a:avLst/>
          </a:prstGeom>
          <a:ln w="15875">
            <a:solidFill>
              <a:srgbClr val="F51914"/>
            </a:solidFill>
          </a:ln>
        </p:spPr>
        <p:style>
          <a:lnRef idx="1">
            <a:schemeClr val="accent1"/>
          </a:lnRef>
          <a:fillRef idx="0">
            <a:schemeClr val="accent1"/>
          </a:fillRef>
          <a:effectRef idx="0">
            <a:schemeClr val="accent1"/>
          </a:effectRef>
          <a:fontRef idx="minor">
            <a:schemeClr val="tx1"/>
          </a:fontRef>
        </p:style>
      </p:cxnSp>
      <p:sp>
        <p:nvSpPr>
          <p:cNvPr id="8" name="Text Placeholder 9"/>
          <p:cNvSpPr>
            <a:spLocks noGrp="1"/>
          </p:cNvSpPr>
          <p:nvPr>
            <p:ph type="body" sz="quarter" idx="11"/>
          </p:nvPr>
        </p:nvSpPr>
        <p:spPr>
          <a:xfrm>
            <a:off x="426141" y="3511296"/>
            <a:ext cx="5943600" cy="1143000"/>
          </a:xfrm>
          <a:prstGeom prst="rect">
            <a:avLst/>
          </a:prstGeom>
        </p:spPr>
        <p:txBody>
          <a:bodyPr/>
          <a:lstStyle>
            <a:lvl1pPr marL="0" indent="0">
              <a:lnSpc>
                <a:spcPct val="100000"/>
              </a:lnSpc>
              <a:spcBef>
                <a:spcPts val="300"/>
              </a:spcBef>
              <a:spcAft>
                <a:spcPts val="0"/>
              </a:spcAft>
              <a:buNone/>
              <a:defRPr sz="1800">
                <a:solidFill>
                  <a:schemeClr val="tx1"/>
                </a:solidFill>
              </a:defRPr>
            </a:lvl1pPr>
            <a:lvl2pPr marL="0" indent="0">
              <a:lnSpc>
                <a:spcPct val="100000"/>
              </a:lnSpc>
              <a:spcBef>
                <a:spcPts val="300"/>
              </a:spcBef>
              <a:buNone/>
              <a:defRPr sz="1800">
                <a:solidFill>
                  <a:schemeClr val="tx1"/>
                </a:solidFill>
              </a:defRPr>
            </a:lvl2pPr>
            <a:lvl3pPr marL="0" indent="0">
              <a:lnSpc>
                <a:spcPct val="100000"/>
              </a:lnSpc>
              <a:spcBef>
                <a:spcPts val="2400"/>
              </a:spcBef>
              <a:spcAft>
                <a:spcPts val="0"/>
              </a:spcAft>
              <a:buNone/>
              <a:defRPr sz="1800">
                <a:solidFill>
                  <a:schemeClr val="tx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541689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ver 4">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690"/>
          <a:stretch/>
        </p:blipFill>
        <p:spPr>
          <a:xfrm>
            <a:off x="0" y="1"/>
            <a:ext cx="13860132" cy="7792872"/>
          </a:xfrm>
          <a:prstGeom prst="rect">
            <a:avLst/>
          </a:prstGeom>
        </p:spPr>
      </p:pic>
      <p:sp>
        <p:nvSpPr>
          <p:cNvPr id="10" name="Rectangle 9"/>
          <p:cNvSpPr/>
          <p:nvPr userDrawn="1"/>
        </p:nvSpPr>
        <p:spPr>
          <a:xfrm>
            <a:off x="-12535" y="2576060"/>
            <a:ext cx="13911415" cy="519634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rgbClr val="666666"/>
                </a:solidFill>
                <a:latin typeface="Arial Narrow" panose="020B0606020202030204" pitchFamily="34" charset="0"/>
                <a:cs typeface="Arial" pitchFamily="34" charset="0"/>
              </a:rPr>
              <a:t>FOR INTERNAL USE ONLY. NOT FOR PUBLIC DISTRIBUTION.</a:t>
            </a:r>
          </a:p>
        </p:txBody>
      </p:sp>
      <p:cxnSp>
        <p:nvCxnSpPr>
          <p:cNvPr id="7" name="Straight Connector 6"/>
          <p:cNvCxnSpPr/>
          <p:nvPr userDrawn="1"/>
        </p:nvCxnSpPr>
        <p:spPr>
          <a:xfrm>
            <a:off x="-91440" y="2576060"/>
            <a:ext cx="13990320" cy="0"/>
          </a:xfrm>
          <a:prstGeom prst="line">
            <a:avLst/>
          </a:prstGeom>
          <a:ln w="15875">
            <a:solidFill>
              <a:srgbClr val="F51914"/>
            </a:solidFill>
          </a:ln>
        </p:spPr>
        <p:style>
          <a:lnRef idx="1">
            <a:schemeClr val="accent1"/>
          </a:lnRef>
          <a:fillRef idx="0">
            <a:schemeClr val="accent1"/>
          </a:fillRef>
          <a:effectRef idx="0">
            <a:schemeClr val="accent1"/>
          </a:effectRef>
          <a:fontRef idx="minor">
            <a:schemeClr val="tx1"/>
          </a:fontRef>
        </p:style>
      </p:cxnSp>
      <p:sp>
        <p:nvSpPr>
          <p:cNvPr id="8" name="Title 1"/>
          <p:cNvSpPr>
            <a:spLocks noGrp="1"/>
          </p:cNvSpPr>
          <p:nvPr>
            <p:ph type="title"/>
          </p:nvPr>
        </p:nvSpPr>
        <p:spPr>
          <a:xfrm>
            <a:off x="457200" y="4370832"/>
            <a:ext cx="12335256" cy="512064"/>
          </a:xfrm>
        </p:spPr>
        <p:txBody>
          <a:bodyPr bIns="109728" anchor="b" anchorCtr="0"/>
          <a:lstStyle>
            <a:lvl1pPr>
              <a:lnSpc>
                <a:spcPts val="6000"/>
              </a:lnSpc>
              <a:defRPr sz="5500" spc="-40" baseline="0"/>
            </a:lvl1pPr>
          </a:lstStyle>
          <a:p>
            <a:r>
              <a:rPr lang="en-US"/>
              <a:t>Click to edit Master title style</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7862" y="6830061"/>
            <a:ext cx="2185551" cy="909317"/>
          </a:xfrm>
          <a:prstGeom prst="rect">
            <a:avLst/>
          </a:prstGeom>
        </p:spPr>
      </p:pic>
      <p:sp>
        <p:nvSpPr>
          <p:cNvPr id="9" name="Text Placeholder 9"/>
          <p:cNvSpPr>
            <a:spLocks noGrp="1"/>
          </p:cNvSpPr>
          <p:nvPr>
            <p:ph type="body" sz="quarter" idx="11"/>
          </p:nvPr>
        </p:nvSpPr>
        <p:spPr>
          <a:xfrm>
            <a:off x="477078" y="5056632"/>
            <a:ext cx="5943600" cy="1143000"/>
          </a:xfrm>
          <a:prstGeom prst="rect">
            <a:avLst/>
          </a:prstGeom>
        </p:spPr>
        <p:txBody>
          <a:bodyPr lIns="0" tIns="0" rIns="0" bIns="0"/>
          <a:lstStyle>
            <a:lvl1pPr marL="0" indent="0">
              <a:lnSpc>
                <a:spcPct val="100000"/>
              </a:lnSpc>
              <a:spcBef>
                <a:spcPts val="300"/>
              </a:spcBef>
              <a:spcAft>
                <a:spcPts val="0"/>
              </a:spcAft>
              <a:buNone/>
              <a:defRPr sz="1800">
                <a:solidFill>
                  <a:schemeClr val="tx1"/>
                </a:solidFill>
              </a:defRPr>
            </a:lvl1pPr>
            <a:lvl2pPr marL="0" indent="0">
              <a:lnSpc>
                <a:spcPct val="100000"/>
              </a:lnSpc>
              <a:spcBef>
                <a:spcPts val="300"/>
              </a:spcBef>
              <a:buNone/>
              <a:defRPr sz="1800">
                <a:solidFill>
                  <a:schemeClr val="tx1"/>
                </a:solidFill>
              </a:defRPr>
            </a:lvl2pPr>
            <a:lvl3pPr marL="0" indent="0">
              <a:lnSpc>
                <a:spcPct val="100000"/>
              </a:lnSpc>
              <a:spcBef>
                <a:spcPts val="2400"/>
              </a:spcBef>
              <a:spcAft>
                <a:spcPts val="0"/>
              </a:spcAft>
              <a:buNone/>
              <a:defRPr sz="1800">
                <a:solidFill>
                  <a:schemeClr val="tx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111436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Cover 5">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val="0"/>
              </a:ext>
            </a:extLst>
          </a:blip>
          <a:srcRect l="-883" t="16638" r="4195" b="7809"/>
          <a:stretch/>
        </p:blipFill>
        <p:spPr>
          <a:xfrm rot="60000">
            <a:off x="-220024" y="-391803"/>
            <a:ext cx="14196332" cy="7397558"/>
          </a:xfrm>
          <a:prstGeom prst="rect">
            <a:avLst/>
          </a:prstGeom>
        </p:spPr>
      </p:pic>
      <p:sp>
        <p:nvSpPr>
          <p:cNvPr id="12" name="Rectangle 11"/>
          <p:cNvSpPr/>
          <p:nvPr userDrawn="1"/>
        </p:nvSpPr>
        <p:spPr>
          <a:xfrm>
            <a:off x="-36980" y="6834735"/>
            <a:ext cx="13990320" cy="937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userDrawn="1"/>
        </p:nvSpPr>
        <p:spPr bwMode="auto">
          <a:xfrm>
            <a:off x="7007296" y="7375419"/>
            <a:ext cx="6307820"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rgbClr val="666666"/>
                </a:solidFill>
                <a:latin typeface="Arial Narrow" panose="020B0606020202030204" pitchFamily="34" charset="0"/>
                <a:cs typeface="Arial" pitchFamily="34" charset="0"/>
              </a:rPr>
              <a:t>FOR INTERNAL USE ONLY. NOT FOR PUBLIC DISTRIBUTION.</a:t>
            </a:r>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7862" y="6830061"/>
            <a:ext cx="2185551" cy="909317"/>
          </a:xfrm>
          <a:prstGeom prst="rect">
            <a:avLst/>
          </a:prstGeom>
        </p:spPr>
      </p:pic>
      <p:sp>
        <p:nvSpPr>
          <p:cNvPr id="9" name="Title 1"/>
          <p:cNvSpPr>
            <a:spLocks noGrp="1"/>
          </p:cNvSpPr>
          <p:nvPr>
            <p:ph type="title"/>
          </p:nvPr>
        </p:nvSpPr>
        <p:spPr>
          <a:xfrm>
            <a:off x="457200" y="804672"/>
            <a:ext cx="5128591" cy="2295144"/>
          </a:xfrm>
        </p:spPr>
        <p:txBody>
          <a:bodyPr bIns="109728" anchor="b" anchorCtr="0"/>
          <a:lstStyle>
            <a:lvl1pPr>
              <a:lnSpc>
                <a:spcPts val="6000"/>
              </a:lnSpc>
              <a:defRPr sz="5000"/>
            </a:lvl1pPr>
          </a:lstStyle>
          <a:p>
            <a:r>
              <a:rPr lang="en-US"/>
              <a:t>Click to edit Master title style</a:t>
            </a:r>
          </a:p>
        </p:txBody>
      </p:sp>
      <p:sp>
        <p:nvSpPr>
          <p:cNvPr id="3" name="Text Placeholder 2"/>
          <p:cNvSpPr>
            <a:spLocks noGrp="1"/>
          </p:cNvSpPr>
          <p:nvPr>
            <p:ph type="body" sz="quarter" idx="11"/>
          </p:nvPr>
        </p:nvSpPr>
        <p:spPr>
          <a:xfrm>
            <a:off x="477077" y="3497262"/>
            <a:ext cx="5943600" cy="1143000"/>
          </a:xfrm>
          <a:prstGeom prst="rect">
            <a:avLst/>
          </a:prstGeom>
        </p:spPr>
        <p:txBody>
          <a:bodyPr lIns="0" tIns="0" rIns="0" bIns="0"/>
          <a:lstStyle>
            <a:lvl1pPr marL="0" indent="0">
              <a:lnSpc>
                <a:spcPct val="100000"/>
              </a:lnSpc>
              <a:spcBef>
                <a:spcPts val="300"/>
              </a:spcBef>
              <a:spcAft>
                <a:spcPts val="0"/>
              </a:spcAft>
              <a:buNone/>
              <a:defRPr sz="1800"/>
            </a:lvl1pPr>
            <a:lvl2pPr marL="0" indent="0">
              <a:lnSpc>
                <a:spcPct val="100000"/>
              </a:lnSpc>
              <a:spcBef>
                <a:spcPts val="300"/>
              </a:spcBef>
              <a:buNone/>
              <a:defRPr sz="1800"/>
            </a:lvl2pPr>
            <a:lvl3pPr marL="0" indent="0">
              <a:lnSpc>
                <a:spcPct val="100000"/>
              </a:lnSpc>
              <a:spcBef>
                <a:spcPts val="2400"/>
              </a:spcBef>
              <a:spcAft>
                <a:spcPts val="0"/>
              </a:spcAft>
              <a:buNone/>
              <a:defRPr sz="1800"/>
            </a:lvl3pPr>
          </a:lstStyle>
          <a:p>
            <a:pPr lvl="0"/>
            <a:r>
              <a:rPr lang="en-US"/>
              <a:t>Click to edit Master text styles</a:t>
            </a:r>
          </a:p>
          <a:p>
            <a:pPr lvl="1"/>
            <a:r>
              <a:rPr lang="en-US"/>
              <a:t>Second level</a:t>
            </a:r>
          </a:p>
          <a:p>
            <a:pPr lvl="2"/>
            <a:r>
              <a:rPr lang="en-US"/>
              <a:t>Third level</a:t>
            </a:r>
          </a:p>
        </p:txBody>
      </p:sp>
      <p:sp>
        <p:nvSpPr>
          <p:cNvPr id="4" name="Rectangle 3"/>
          <p:cNvSpPr/>
          <p:nvPr userDrawn="1"/>
        </p:nvSpPr>
        <p:spPr>
          <a:xfrm>
            <a:off x="-36980" y="-254000"/>
            <a:ext cx="6065247" cy="3471333"/>
          </a:xfrm>
          <a:prstGeom prst="rect">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0682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7" name="Head"/>
          <p:cNvSpPr>
            <a:spLocks noGrp="1"/>
          </p:cNvSpPr>
          <p:nvPr>
            <p:ph type="title"/>
          </p:nvPr>
        </p:nvSpPr>
        <p:spPr bwMode="auto">
          <a:xfrm>
            <a:off x="512064" y="603504"/>
            <a:ext cx="12801600" cy="537391"/>
          </a:xfrm>
          <a:prstGeom prst="rect">
            <a:avLst/>
          </a:prstGeom>
          <a:noFill/>
          <a:ln w="9525">
            <a:noFill/>
            <a:miter lim="800000"/>
            <a:headEnd/>
            <a:tailEnd/>
          </a:ln>
        </p:spPr>
        <p:txBody>
          <a:bodyPr vert="horz" wrap="square" lIns="0" tIns="0" rIns="0" bIns="0" numCol="1" anchor="t" anchorCtr="0" compatLnSpc="1">
            <a:prstTxWarp prst="textNoShape">
              <a:avLst/>
            </a:prstTxWarp>
            <a:noAutofit/>
          </a:bodyPr>
          <a:lstStyle/>
          <a:p>
            <a:pPr lvl="0"/>
            <a:r>
              <a:rPr lang="en-US"/>
              <a:t>Click to edit Master title style</a:t>
            </a:r>
          </a:p>
        </p:txBody>
      </p:sp>
      <p:sp>
        <p:nvSpPr>
          <p:cNvPr id="6" name="Rectangle 5" hidden="1"/>
          <p:cNvSpPr/>
          <p:nvPr userDrawn="1"/>
        </p:nvSpPr>
        <p:spPr>
          <a:xfrm>
            <a:off x="503238" y="503238"/>
            <a:ext cx="3200400" cy="1691640"/>
          </a:xfrm>
          <a:prstGeom prst="rect">
            <a:avLst/>
          </a:prstGeom>
          <a:solidFill>
            <a:schemeClr val="bg2"/>
          </a:solidFill>
          <a:ln>
            <a:solidFill>
              <a:srgbClr val="C2C2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hidden="1"/>
          <p:cNvSpPr/>
          <p:nvPr userDrawn="1"/>
        </p:nvSpPr>
        <p:spPr>
          <a:xfrm>
            <a:off x="3708400" y="1125415"/>
            <a:ext cx="3200400" cy="4973934"/>
          </a:xfrm>
          <a:prstGeom prst="rect">
            <a:avLst/>
          </a:prstGeom>
          <a:solidFill>
            <a:schemeClr val="bg2"/>
          </a:solidFill>
          <a:ln>
            <a:solidFill>
              <a:srgbClr val="C2C2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hidden="1"/>
          <p:cNvSpPr/>
          <p:nvPr userDrawn="1"/>
        </p:nvSpPr>
        <p:spPr>
          <a:xfrm>
            <a:off x="6908800" y="1125415"/>
            <a:ext cx="3200400" cy="4973934"/>
          </a:xfrm>
          <a:prstGeom prst="rect">
            <a:avLst/>
          </a:prstGeom>
          <a:solidFill>
            <a:schemeClr val="bg2"/>
          </a:solidFill>
          <a:ln>
            <a:solidFill>
              <a:srgbClr val="C2C2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hidden="1"/>
          <p:cNvSpPr/>
          <p:nvPr userDrawn="1"/>
        </p:nvSpPr>
        <p:spPr>
          <a:xfrm>
            <a:off x="10113963" y="1125415"/>
            <a:ext cx="3200400" cy="4973934"/>
          </a:xfrm>
          <a:prstGeom prst="rect">
            <a:avLst/>
          </a:prstGeom>
          <a:solidFill>
            <a:schemeClr val="bg2"/>
          </a:solidFill>
          <a:ln>
            <a:solidFill>
              <a:srgbClr val="C2C2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hidden="1"/>
          <p:cNvSpPr/>
          <p:nvPr userDrawn="1"/>
        </p:nvSpPr>
        <p:spPr>
          <a:xfrm>
            <a:off x="503238" y="2184612"/>
            <a:ext cx="3200400" cy="1691640"/>
          </a:xfrm>
          <a:prstGeom prst="rect">
            <a:avLst/>
          </a:prstGeom>
          <a:solidFill>
            <a:schemeClr val="bg2"/>
          </a:solidFill>
          <a:ln>
            <a:solidFill>
              <a:srgbClr val="C2C2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hidden="1"/>
          <p:cNvSpPr/>
          <p:nvPr userDrawn="1"/>
        </p:nvSpPr>
        <p:spPr>
          <a:xfrm>
            <a:off x="503238" y="3865986"/>
            <a:ext cx="3200400" cy="1691640"/>
          </a:xfrm>
          <a:prstGeom prst="rect">
            <a:avLst/>
          </a:prstGeom>
          <a:solidFill>
            <a:schemeClr val="bg2"/>
          </a:solidFill>
          <a:ln>
            <a:solidFill>
              <a:srgbClr val="C2C2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hidden="1"/>
          <p:cNvSpPr/>
          <p:nvPr userDrawn="1"/>
        </p:nvSpPr>
        <p:spPr>
          <a:xfrm>
            <a:off x="503238" y="5547360"/>
            <a:ext cx="3200400" cy="1691640"/>
          </a:xfrm>
          <a:prstGeom prst="rect">
            <a:avLst/>
          </a:prstGeom>
          <a:solidFill>
            <a:schemeClr val="bg2"/>
          </a:solidFill>
          <a:ln>
            <a:solidFill>
              <a:srgbClr val="C2C2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userDrawn="1"/>
        </p:nvSpPr>
        <p:spPr bwMode="auto">
          <a:xfrm>
            <a:off x="8548587" y="7375420"/>
            <a:ext cx="4591722" cy="123111"/>
          </a:xfrm>
          <a:prstGeom prst="rect">
            <a:avLst/>
          </a:prstGeom>
          <a:noFill/>
        </p:spPr>
        <p:txBody>
          <a:bodyPr wrap="square" lIns="0" tIns="0" rIns="0" bIns="0" anchor="ctr">
            <a:spAutoFit/>
          </a:bodyPr>
          <a:lstStyle/>
          <a:p>
            <a:pPr algn="r" defTabSz="962177" fontAlgn="auto">
              <a:spcBef>
                <a:spcPts val="0"/>
              </a:spcBef>
              <a:spcAft>
                <a:spcPts val="0"/>
              </a:spcAft>
              <a:defRPr/>
            </a:pPr>
            <a:r>
              <a:rPr lang="en-US" sz="800">
                <a:solidFill>
                  <a:srgbClr val="666666"/>
                </a:solidFill>
                <a:latin typeface="Arial Narrow" panose="020B0606020202030204" pitchFamily="34" charset="0"/>
                <a:cs typeface="Arial" pitchFamily="34" charset="0"/>
              </a:rPr>
              <a:t>FOR INTERNAL USE ONLY. NOT FOR PUBLIC DISTRIBUTION.</a:t>
            </a:r>
          </a:p>
        </p:txBody>
      </p:sp>
      <p:cxnSp>
        <p:nvCxnSpPr>
          <p:cNvPr id="16" name="Footer rule"/>
          <p:cNvCxnSpPr/>
          <p:nvPr userDrawn="1"/>
        </p:nvCxnSpPr>
        <p:spPr>
          <a:xfrm>
            <a:off x="13206664" y="7389921"/>
            <a:ext cx="0" cy="91440"/>
          </a:xfrm>
          <a:prstGeom prst="line">
            <a:avLst/>
          </a:prstGeom>
          <a:ln w="6350">
            <a:solidFill>
              <a:srgbClr val="666666"/>
            </a:solidFill>
          </a:ln>
        </p:spPr>
        <p:style>
          <a:lnRef idx="1">
            <a:schemeClr val="accent1"/>
          </a:lnRef>
          <a:fillRef idx="0">
            <a:schemeClr val="accent1"/>
          </a:fillRef>
          <a:effectRef idx="0">
            <a:schemeClr val="accent1"/>
          </a:effectRef>
          <a:fontRef idx="minor">
            <a:schemeClr val="tx1"/>
          </a:fontRef>
        </p:style>
      </p:cxnSp>
      <p:sp>
        <p:nvSpPr>
          <p:cNvPr id="17" name="Page #"/>
          <p:cNvSpPr txBox="1">
            <a:spLocks noChangeArrowheads="1"/>
          </p:cNvSpPr>
          <p:nvPr userDrawn="1"/>
        </p:nvSpPr>
        <p:spPr bwMode="auto">
          <a:xfrm>
            <a:off x="13266037" y="7370064"/>
            <a:ext cx="141064" cy="138499"/>
          </a:xfrm>
          <a:prstGeom prst="rect">
            <a:avLst/>
          </a:prstGeom>
          <a:noFill/>
          <a:ln w="12700">
            <a:noFill/>
            <a:miter lim="800000"/>
            <a:headEnd type="none" w="sm" len="sm"/>
            <a:tailEnd/>
          </a:ln>
          <a:effectLst/>
        </p:spPr>
        <p:txBody>
          <a:bodyPr wrap="none" lIns="0" tIns="0" rIns="0" bIns="0" anchor="b" anchorCtr="0">
            <a:spAutoFit/>
          </a:bodyPr>
          <a:lstStyle/>
          <a:p>
            <a:pPr algn="l" defTabSz="1019175" fontAlgn="auto">
              <a:spcBef>
                <a:spcPts val="0"/>
              </a:spcBef>
              <a:spcAft>
                <a:spcPts val="0"/>
              </a:spcAft>
              <a:defRPr/>
            </a:pPr>
            <a:fld id="{9BFCD2CE-20EA-43D1-9BAD-F0132BDB9C4B}" type="slidenum">
              <a:rPr lang="en-US" sz="900">
                <a:solidFill>
                  <a:srgbClr val="666666"/>
                </a:solidFill>
                <a:latin typeface="Arial" panose="020B0604020202020204" pitchFamily="34" charset="0"/>
              </a:rPr>
              <a:pPr algn="l" defTabSz="1019175" fontAlgn="auto">
                <a:spcBef>
                  <a:spcPts val="0"/>
                </a:spcBef>
                <a:spcAft>
                  <a:spcPts val="0"/>
                </a:spcAft>
                <a:defRPr/>
              </a:pPr>
              <a:t>‹#›</a:t>
            </a:fld>
            <a:endParaRPr lang="en-US" sz="800">
              <a:solidFill>
                <a:srgbClr val="666666"/>
              </a:solidFill>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4127" r:id="rId1"/>
    <p:sldLayoutId id="2147484104" r:id="rId2"/>
    <p:sldLayoutId id="2147484129" r:id="rId3"/>
    <p:sldLayoutId id="2147484130" r:id="rId4"/>
    <p:sldLayoutId id="2147484126" r:id="rId5"/>
    <p:sldLayoutId id="2147484121" r:id="rId6"/>
    <p:sldLayoutId id="2147484128" r:id="rId7"/>
    <p:sldLayoutId id="2147484120" r:id="rId8"/>
    <p:sldLayoutId id="2147484122" r:id="rId9"/>
    <p:sldLayoutId id="2147484131" r:id="rId10"/>
    <p:sldLayoutId id="2147484124" r:id="rId11"/>
    <p:sldLayoutId id="2147484125" r:id="rId12"/>
    <p:sldLayoutId id="2147484081" r:id="rId13"/>
    <p:sldLayoutId id="2147484097" r:id="rId14"/>
    <p:sldLayoutId id="2147484082" r:id="rId15"/>
    <p:sldLayoutId id="2147484096" r:id="rId16"/>
    <p:sldLayoutId id="2147484083" r:id="rId17"/>
    <p:sldLayoutId id="2147484084" r:id="rId18"/>
    <p:sldLayoutId id="2147484098" r:id="rId19"/>
    <p:sldLayoutId id="2147484099" r:id="rId20"/>
    <p:sldLayoutId id="2147484100" r:id="rId21"/>
    <p:sldLayoutId id="2147484101" r:id="rId22"/>
    <p:sldLayoutId id="2147484102" r:id="rId23"/>
    <p:sldLayoutId id="2147484103" r:id="rId24"/>
    <p:sldLayoutId id="2147484085" r:id="rId25"/>
    <p:sldLayoutId id="2147484086" r:id="rId26"/>
    <p:sldLayoutId id="2147484087" r:id="rId27"/>
    <p:sldLayoutId id="2147484093" r:id="rId28"/>
    <p:sldLayoutId id="2147484088" r:id="rId29"/>
    <p:sldLayoutId id="2147484089" r:id="rId30"/>
    <p:sldLayoutId id="2147483833" r:id="rId31"/>
  </p:sldLayoutIdLst>
  <p:hf sldNum="0" hdr="0" ftr="0" dt="0"/>
  <p:txStyles>
    <p:titleStyle>
      <a:lvl1pPr algn="l" defTabSz="1231594" rtl="0" eaLnBrk="1" fontAlgn="base" hangingPunct="1">
        <a:lnSpc>
          <a:spcPct val="97000"/>
        </a:lnSpc>
        <a:spcBef>
          <a:spcPct val="0"/>
        </a:spcBef>
        <a:spcAft>
          <a:spcPct val="0"/>
        </a:spcAft>
        <a:defRPr sz="3300" kern="1200" baseline="0">
          <a:solidFill>
            <a:schemeClr val="tx2"/>
          </a:solidFill>
          <a:latin typeface="Arial" pitchFamily="34" charset="0"/>
          <a:ea typeface="+mj-ea"/>
          <a:cs typeface="Arial" pitchFamily="34" charset="0"/>
        </a:defRPr>
      </a:lvl1pPr>
      <a:lvl2pPr algn="l" defTabSz="1231594" rtl="0" eaLnBrk="1" fontAlgn="base" hangingPunct="1">
        <a:spcBef>
          <a:spcPct val="0"/>
        </a:spcBef>
        <a:spcAft>
          <a:spcPct val="0"/>
        </a:spcAft>
        <a:defRPr sz="2833">
          <a:solidFill>
            <a:schemeClr val="bg1"/>
          </a:solidFill>
          <a:latin typeface="Arial" pitchFamily="34" charset="0"/>
          <a:cs typeface="Arial" pitchFamily="34" charset="0"/>
        </a:defRPr>
      </a:lvl2pPr>
      <a:lvl3pPr algn="l" defTabSz="1231594" rtl="0" eaLnBrk="1" fontAlgn="base" hangingPunct="1">
        <a:spcBef>
          <a:spcPct val="0"/>
        </a:spcBef>
        <a:spcAft>
          <a:spcPct val="0"/>
        </a:spcAft>
        <a:defRPr sz="2833">
          <a:solidFill>
            <a:schemeClr val="bg1"/>
          </a:solidFill>
          <a:latin typeface="Arial" pitchFamily="34" charset="0"/>
          <a:cs typeface="Arial" pitchFamily="34" charset="0"/>
        </a:defRPr>
      </a:lvl3pPr>
      <a:lvl4pPr algn="l" defTabSz="1231594" rtl="0" eaLnBrk="1" fontAlgn="base" hangingPunct="1">
        <a:spcBef>
          <a:spcPct val="0"/>
        </a:spcBef>
        <a:spcAft>
          <a:spcPct val="0"/>
        </a:spcAft>
        <a:defRPr sz="2833">
          <a:solidFill>
            <a:schemeClr val="bg1"/>
          </a:solidFill>
          <a:latin typeface="Arial" pitchFamily="34" charset="0"/>
          <a:cs typeface="Arial" pitchFamily="34" charset="0"/>
        </a:defRPr>
      </a:lvl4pPr>
      <a:lvl5pPr algn="l" defTabSz="1231594" rtl="0" eaLnBrk="1" fontAlgn="base" hangingPunct="1">
        <a:spcBef>
          <a:spcPct val="0"/>
        </a:spcBef>
        <a:spcAft>
          <a:spcPct val="0"/>
        </a:spcAft>
        <a:defRPr sz="2833">
          <a:solidFill>
            <a:schemeClr val="bg1"/>
          </a:solidFill>
          <a:latin typeface="Arial" pitchFamily="34" charset="0"/>
          <a:cs typeface="Arial" pitchFamily="34" charset="0"/>
        </a:defRPr>
      </a:lvl5pPr>
      <a:lvl6pPr marL="553352" algn="l" defTabSz="1231594" rtl="0" eaLnBrk="1" fontAlgn="base" hangingPunct="1">
        <a:spcBef>
          <a:spcPct val="0"/>
        </a:spcBef>
        <a:spcAft>
          <a:spcPct val="0"/>
        </a:spcAft>
        <a:defRPr sz="2833">
          <a:solidFill>
            <a:schemeClr val="bg1"/>
          </a:solidFill>
          <a:latin typeface="Arial" pitchFamily="34" charset="0"/>
          <a:cs typeface="Arial" pitchFamily="34" charset="0"/>
        </a:defRPr>
      </a:lvl6pPr>
      <a:lvl7pPr marL="1106704" algn="l" defTabSz="1231594" rtl="0" eaLnBrk="1" fontAlgn="base" hangingPunct="1">
        <a:spcBef>
          <a:spcPct val="0"/>
        </a:spcBef>
        <a:spcAft>
          <a:spcPct val="0"/>
        </a:spcAft>
        <a:defRPr sz="2833">
          <a:solidFill>
            <a:schemeClr val="bg1"/>
          </a:solidFill>
          <a:latin typeface="Arial" pitchFamily="34" charset="0"/>
          <a:cs typeface="Arial" pitchFamily="34" charset="0"/>
        </a:defRPr>
      </a:lvl7pPr>
      <a:lvl8pPr marL="1660057" algn="l" defTabSz="1231594" rtl="0" eaLnBrk="1" fontAlgn="base" hangingPunct="1">
        <a:spcBef>
          <a:spcPct val="0"/>
        </a:spcBef>
        <a:spcAft>
          <a:spcPct val="0"/>
        </a:spcAft>
        <a:defRPr sz="2833">
          <a:solidFill>
            <a:schemeClr val="bg1"/>
          </a:solidFill>
          <a:latin typeface="Arial" pitchFamily="34" charset="0"/>
          <a:cs typeface="Arial" pitchFamily="34" charset="0"/>
        </a:defRPr>
      </a:lvl8pPr>
      <a:lvl9pPr marL="2213409" algn="l" defTabSz="1231594" rtl="0" eaLnBrk="1" fontAlgn="base" hangingPunct="1">
        <a:spcBef>
          <a:spcPct val="0"/>
        </a:spcBef>
        <a:spcAft>
          <a:spcPct val="0"/>
        </a:spcAft>
        <a:defRPr sz="2833">
          <a:solidFill>
            <a:schemeClr val="bg1"/>
          </a:solidFill>
          <a:latin typeface="Arial" pitchFamily="34" charset="0"/>
          <a:cs typeface="Arial" pitchFamily="34" charset="0"/>
        </a:defRPr>
      </a:lvl9pPr>
    </p:titleStyle>
    <p:bodyStyle>
      <a:lvl1pPr marL="182880" indent="-182880" algn="l" defTabSz="1231594" rtl="0" eaLnBrk="1" fontAlgn="base" hangingPunct="1">
        <a:lnSpc>
          <a:spcPct val="105000"/>
        </a:lnSpc>
        <a:spcBef>
          <a:spcPts val="1000"/>
        </a:spcBef>
        <a:spcAft>
          <a:spcPts val="200"/>
        </a:spcAft>
        <a:buSzPct val="95000"/>
        <a:buFont typeface="Arial" pitchFamily="34" charset="0"/>
        <a:buChar char="•"/>
        <a:defRPr sz="1600" kern="1200">
          <a:solidFill>
            <a:schemeClr val="tx1"/>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457200" indent="-182880" algn="l" defTabSz="1231594" rtl="0" eaLnBrk="1" fontAlgn="base" hangingPunct="1">
        <a:lnSpc>
          <a:spcPct val="101000"/>
        </a:lnSpc>
        <a:spcBef>
          <a:spcPts val="400"/>
        </a:spcBef>
        <a:spcAft>
          <a:spcPts val="200"/>
        </a:spcAft>
        <a:buSzPct val="95000"/>
        <a:buFont typeface="Arial" pitchFamily="34" charset="0"/>
        <a:buChar char="–"/>
        <a:defRPr sz="1600" kern="1200">
          <a:solidFill>
            <a:schemeClr val="tx1"/>
          </a:solidFill>
          <a:latin typeface="Arial" pitchFamily="34" charset="0"/>
          <a:ea typeface="+mn-ea"/>
          <a:cs typeface="Arial" pitchFamily="34" charset="0"/>
        </a:defRPr>
      </a:lvl3pPr>
      <a:lvl4pPr marL="731520" indent="-182880" algn="l" defTabSz="1231594" rtl="0" eaLnBrk="1" fontAlgn="base" hangingPunct="1">
        <a:lnSpc>
          <a:spcPct val="101000"/>
        </a:lnSpc>
        <a:spcBef>
          <a:spcPts val="400"/>
        </a:spcBef>
        <a:spcAft>
          <a:spcPts val="200"/>
        </a:spcAft>
        <a:buSzPct val="95000"/>
        <a:buFont typeface="Arial" pitchFamily="34" charset="0"/>
        <a:buChar char="•"/>
        <a:defRPr sz="16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5240632"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9pPr>
    </p:bodyStyle>
    <p:otherStyle>
      <a:defPPr>
        <a:defRPr lang="en-US"/>
      </a:defPPr>
      <a:lvl1pPr marL="0" algn="l" defTabSz="1233089" rtl="0" eaLnBrk="1" latinLnBrk="0" hangingPunct="1">
        <a:defRPr sz="2455" kern="1200">
          <a:solidFill>
            <a:schemeClr val="tx1"/>
          </a:solidFill>
          <a:latin typeface="+mn-lt"/>
          <a:ea typeface="+mn-ea"/>
          <a:cs typeface="+mn-cs"/>
        </a:defRPr>
      </a:lvl1pPr>
      <a:lvl2pPr marL="616546" algn="l" defTabSz="1233089" rtl="0" eaLnBrk="1" latinLnBrk="0" hangingPunct="1">
        <a:defRPr sz="2455" kern="1200">
          <a:solidFill>
            <a:schemeClr val="tx1"/>
          </a:solidFill>
          <a:latin typeface="+mn-lt"/>
          <a:ea typeface="+mn-ea"/>
          <a:cs typeface="+mn-cs"/>
        </a:defRPr>
      </a:lvl2pPr>
      <a:lvl3pPr marL="1233089" algn="l" defTabSz="1233089" rtl="0" eaLnBrk="1" latinLnBrk="0" hangingPunct="1">
        <a:defRPr sz="2455" kern="1200">
          <a:solidFill>
            <a:schemeClr val="tx1"/>
          </a:solidFill>
          <a:latin typeface="+mn-lt"/>
          <a:ea typeface="+mn-ea"/>
          <a:cs typeface="+mn-cs"/>
        </a:defRPr>
      </a:lvl3pPr>
      <a:lvl4pPr marL="1849635" algn="l" defTabSz="1233089" rtl="0" eaLnBrk="1" latinLnBrk="0" hangingPunct="1">
        <a:defRPr sz="2455" kern="1200">
          <a:solidFill>
            <a:schemeClr val="tx1"/>
          </a:solidFill>
          <a:latin typeface="+mn-lt"/>
          <a:ea typeface="+mn-ea"/>
          <a:cs typeface="+mn-cs"/>
        </a:defRPr>
      </a:lvl4pPr>
      <a:lvl5pPr marL="2466180" algn="l" defTabSz="1233089" rtl="0" eaLnBrk="1" latinLnBrk="0" hangingPunct="1">
        <a:defRPr sz="2455" kern="1200">
          <a:solidFill>
            <a:schemeClr val="tx1"/>
          </a:solidFill>
          <a:latin typeface="+mn-lt"/>
          <a:ea typeface="+mn-ea"/>
          <a:cs typeface="+mn-cs"/>
        </a:defRPr>
      </a:lvl5pPr>
      <a:lvl6pPr marL="3082725" algn="l" defTabSz="1233089" rtl="0" eaLnBrk="1" latinLnBrk="0" hangingPunct="1">
        <a:defRPr sz="2455" kern="1200">
          <a:solidFill>
            <a:schemeClr val="tx1"/>
          </a:solidFill>
          <a:latin typeface="+mn-lt"/>
          <a:ea typeface="+mn-ea"/>
          <a:cs typeface="+mn-cs"/>
        </a:defRPr>
      </a:lvl6pPr>
      <a:lvl7pPr marL="3699270" algn="l" defTabSz="1233089" rtl="0" eaLnBrk="1" latinLnBrk="0" hangingPunct="1">
        <a:defRPr sz="2455" kern="1200">
          <a:solidFill>
            <a:schemeClr val="tx1"/>
          </a:solidFill>
          <a:latin typeface="+mn-lt"/>
          <a:ea typeface="+mn-ea"/>
          <a:cs typeface="+mn-cs"/>
        </a:defRPr>
      </a:lvl7pPr>
      <a:lvl8pPr marL="4315815" algn="l" defTabSz="1233089" rtl="0" eaLnBrk="1" latinLnBrk="0" hangingPunct="1">
        <a:defRPr sz="2455" kern="1200">
          <a:solidFill>
            <a:schemeClr val="tx1"/>
          </a:solidFill>
          <a:latin typeface="+mn-lt"/>
          <a:ea typeface="+mn-ea"/>
          <a:cs typeface="+mn-cs"/>
        </a:defRPr>
      </a:lvl8pPr>
      <a:lvl9pPr marL="4932361" algn="l" defTabSz="1233089" rtl="0" eaLnBrk="1" latinLnBrk="0" hangingPunct="1">
        <a:defRPr sz="245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userDrawn="1">
          <p15:clr>
            <a:srgbClr val="F26B43"/>
          </p15:clr>
        </p15:guide>
        <p15:guide id="2" orient="horz" pos="4715" userDrawn="1">
          <p15:clr>
            <a:srgbClr val="F26B43"/>
          </p15:clr>
        </p15:guide>
        <p15:guide id="3" pos="320" userDrawn="1">
          <p15:clr>
            <a:srgbClr val="F26B43"/>
          </p15:clr>
        </p15:guide>
        <p15:guide id="4" pos="8387" userDrawn="1">
          <p15:clr>
            <a:srgbClr val="F26B43"/>
          </p15:clr>
        </p15:guide>
        <p15:guide id="5" orient="horz" pos="1008" userDrawn="1">
          <p15:clr>
            <a:srgbClr val="F26B43"/>
          </p15:clr>
        </p15:guide>
        <p15:guide id="6" pos="4352" userDrawn="1">
          <p15:clr>
            <a:srgbClr val="F26B43"/>
          </p15:clr>
        </p15:guide>
        <p15:guide id="7" pos="4184" userDrawn="1">
          <p15:clr>
            <a:srgbClr val="F26B43"/>
          </p15:clr>
        </p15:guide>
        <p15:guide id="8" pos="4520" userDrawn="1">
          <p15:clr>
            <a:srgbClr val="F26B43"/>
          </p15:clr>
        </p15:guide>
        <p15:guide id="9" orient="horz" pos="4560" userDrawn="1">
          <p15:clr>
            <a:srgbClr val="F26B43"/>
          </p15:clr>
        </p15:guide>
        <p15:guide id="10" pos="2312" userDrawn="1">
          <p15:clr>
            <a:srgbClr val="F26B43"/>
          </p15:clr>
        </p15:guide>
        <p15:guide id="11" pos="6368" userDrawn="1">
          <p15:clr>
            <a:srgbClr val="F26B43"/>
          </p15:clr>
        </p15:guide>
        <p15:guide id="13" orient="horz" pos="2448" userDrawn="1">
          <p15:clr>
            <a:srgbClr val="F26B43"/>
          </p15:clr>
        </p15:guide>
        <p15:guide id="14" orient="horz" pos="3504" userDrawn="1">
          <p15:clr>
            <a:srgbClr val="F26B43"/>
          </p15:clr>
        </p15:guide>
        <p15:guide id="15" orient="horz" pos="4416" userDrawn="1">
          <p15:clr>
            <a:srgbClr val="F26B43"/>
          </p15:clr>
        </p15:guide>
        <p15:guide id="16" pos="8072" userDrawn="1">
          <p15:clr>
            <a:srgbClr val="F26B43"/>
          </p15:clr>
        </p15:guide>
        <p15:guide id="17" orient="horz" pos="129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bit.ly/techvanguard"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hyperlink" Target="https://leetcode.com/problems/two-sum/" TargetMode="External"/><Relationship Id="rId7"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23.xml"/><Relationship Id="rId6" Type="http://schemas.openxmlformats.org/officeDocument/2006/relationships/image" Target="../media/image27.png"/><Relationship Id="rId5" Type="http://schemas.openxmlformats.org/officeDocument/2006/relationships/hyperlink" Target="https://leetcode.com/problems/permutations/" TargetMode="External"/><Relationship Id="rId4" Type="http://schemas.openxmlformats.org/officeDocument/2006/relationships/hyperlink" Target="https://leetcode.com/problems/valid-palindrome/"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4.xml"/><Relationship Id="rId1" Type="http://schemas.openxmlformats.org/officeDocument/2006/relationships/slideLayout" Target="../slideLayouts/slideLayout15.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jpeg"/></Relationships>
</file>

<file path=ppt/slides/_rels/slide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jpeg"/><Relationship Id="rId7" Type="http://schemas.openxmlformats.org/officeDocument/2006/relationships/image" Target="../media/image19.jpeg"/><Relationship Id="rId2" Type="http://schemas.openxmlformats.org/officeDocument/2006/relationships/notesSlide" Target="../notesSlides/notesSlide2.xml"/><Relationship Id="rId1" Type="http://schemas.openxmlformats.org/officeDocument/2006/relationships/slideLayout" Target="../slideLayouts/slideLayout20.xml"/><Relationship Id="rId6" Type="http://schemas.openxmlformats.org/officeDocument/2006/relationships/image" Target="../media/image18.jpeg"/><Relationship Id="rId5" Type="http://schemas.openxmlformats.org/officeDocument/2006/relationships/image" Target="../media/image17.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200" y="1600200"/>
            <a:ext cx="12335256" cy="1490472"/>
          </a:xfrm>
        </p:spPr>
        <p:txBody>
          <a:bodyPr/>
          <a:lstStyle/>
          <a:p>
            <a:r>
              <a:rPr lang="en-US"/>
              <a:t>Technical Interview Workshop </a:t>
            </a:r>
          </a:p>
        </p:txBody>
      </p:sp>
      <p:sp>
        <p:nvSpPr>
          <p:cNvPr id="3" name="Text Placeholder 2"/>
          <p:cNvSpPr>
            <a:spLocks noGrp="1"/>
          </p:cNvSpPr>
          <p:nvPr>
            <p:ph type="body" sz="quarter" idx="11"/>
          </p:nvPr>
        </p:nvSpPr>
        <p:spPr>
          <a:xfrm>
            <a:off x="459726" y="3307584"/>
            <a:ext cx="5943600" cy="2304934"/>
          </a:xfrm>
        </p:spPr>
        <p:txBody>
          <a:bodyPr lIns="0" tIns="0" rIns="0" bIns="0" anchor="t"/>
          <a:lstStyle/>
          <a:p>
            <a:r>
              <a:rPr lang="en-US" sz="4000" dirty="0">
                <a:latin typeface="Arial"/>
                <a:cs typeface="Arial"/>
                <a:hlinkClick r:id="rId3"/>
              </a:rPr>
              <a:t>http://bit.ly/techvanguard</a:t>
            </a:r>
            <a:endParaRPr lang="en-US" sz="4000"/>
          </a:p>
          <a:p>
            <a:endParaRPr lang="en-US" sz="4000" dirty="0">
              <a:latin typeface="Arial"/>
              <a:cs typeface="Arial"/>
            </a:endParaRPr>
          </a:p>
          <a:p>
            <a:pPr lvl="2"/>
            <a:r>
              <a:rPr lang="en-US" dirty="0">
                <a:latin typeface="Arial"/>
                <a:cs typeface="Arial"/>
              </a:rPr>
              <a:t>February 8</a:t>
            </a:r>
            <a:r>
              <a:rPr lang="en-US" baseline="30000" dirty="0">
                <a:latin typeface="Arial"/>
                <a:cs typeface="Arial"/>
              </a:rPr>
              <a:t>th</a:t>
            </a:r>
            <a:r>
              <a:rPr lang="en-US" dirty="0">
                <a:latin typeface="Arial"/>
                <a:cs typeface="Arial"/>
              </a:rPr>
              <a:t>, 2019</a:t>
            </a:r>
          </a:p>
        </p:txBody>
      </p:sp>
    </p:spTree>
    <p:extLst>
      <p:ext uri="{BB962C8B-B14F-4D97-AF65-F5344CB8AC3E}">
        <p14:creationId xmlns:p14="http://schemas.microsoft.com/office/powerpoint/2010/main" val="2319671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521208" y="1554480"/>
            <a:ext cx="3886200" cy="5775960"/>
          </a:xfrm>
        </p:spPr>
        <p:txBody>
          <a:bodyPr/>
          <a:lstStyle/>
          <a:p>
            <a:r>
              <a:rPr lang="en-US" sz="2600">
                <a:hlinkClick r:id="rId3"/>
              </a:rPr>
              <a:t>leetcode.com/problems/two-sum/</a:t>
            </a:r>
            <a:endParaRPr lang="en-US" sz="2600"/>
          </a:p>
          <a:p>
            <a:r>
              <a:rPr lang="en-US" sz="2600"/>
              <a:t>Given an array of integers, return </a:t>
            </a:r>
            <a:r>
              <a:rPr lang="en-US" sz="2600" b="1"/>
              <a:t>indices</a:t>
            </a:r>
            <a:r>
              <a:rPr lang="en-US" sz="2600"/>
              <a:t> of the two numbers such that they add up to a specific target.</a:t>
            </a:r>
          </a:p>
          <a:p>
            <a:r>
              <a:rPr lang="en-US" sz="2600"/>
              <a:t>You may assume that each input would have </a:t>
            </a:r>
            <a:r>
              <a:rPr lang="en-US" sz="2600" b="1"/>
              <a:t>exactly</a:t>
            </a:r>
            <a:r>
              <a:rPr lang="en-US" sz="2600"/>
              <a:t> one solution, and you may not use the same element twice.</a:t>
            </a:r>
          </a:p>
          <a:p>
            <a:endParaRPr lang="en-US" sz="2400"/>
          </a:p>
        </p:txBody>
      </p:sp>
      <p:sp>
        <p:nvSpPr>
          <p:cNvPr id="13" name="Text Placeholder 12"/>
          <p:cNvSpPr>
            <a:spLocks noGrp="1"/>
          </p:cNvSpPr>
          <p:nvPr>
            <p:ph type="body" sz="quarter" idx="11"/>
          </p:nvPr>
        </p:nvSpPr>
        <p:spPr>
          <a:xfrm>
            <a:off x="4907280" y="1554480"/>
            <a:ext cx="4069080" cy="5882640"/>
          </a:xfrm>
        </p:spPr>
        <p:txBody>
          <a:bodyPr/>
          <a:lstStyle/>
          <a:p>
            <a:pPr>
              <a:lnSpc>
                <a:spcPct val="100000"/>
              </a:lnSpc>
            </a:pPr>
            <a:r>
              <a:rPr lang="en-US" sz="2600">
                <a:hlinkClick r:id="rId4"/>
              </a:rPr>
              <a:t>leetcode.com/problems/valid-palindrome/</a:t>
            </a:r>
            <a:endParaRPr lang="en-US" sz="2600"/>
          </a:p>
          <a:p>
            <a:pPr>
              <a:lnSpc>
                <a:spcPct val="100000"/>
              </a:lnSpc>
            </a:pPr>
            <a:endParaRPr lang="en-US" sz="2600"/>
          </a:p>
          <a:p>
            <a:pPr>
              <a:lnSpc>
                <a:spcPct val="100000"/>
              </a:lnSpc>
            </a:pPr>
            <a:r>
              <a:rPr lang="en-US" sz="2600"/>
              <a:t>Given a string, determine if it is a palindrome, considering only alphanumeric characters and ignoring cases.</a:t>
            </a:r>
          </a:p>
          <a:p>
            <a:r>
              <a:rPr lang="en-US" sz="2600" b="1"/>
              <a:t>Note:</a:t>
            </a:r>
            <a:r>
              <a:rPr lang="en-US" sz="2600"/>
              <a:t> For the purpose of this problem, we define empty string as valid palindrome.</a:t>
            </a:r>
          </a:p>
        </p:txBody>
      </p:sp>
      <p:sp>
        <p:nvSpPr>
          <p:cNvPr id="18" name="Text Placeholder 17"/>
          <p:cNvSpPr>
            <a:spLocks noGrp="1"/>
          </p:cNvSpPr>
          <p:nvPr>
            <p:ph type="body" sz="quarter" idx="12"/>
          </p:nvPr>
        </p:nvSpPr>
        <p:spPr>
          <a:xfrm>
            <a:off x="9476232" y="1554480"/>
            <a:ext cx="3855720" cy="4572000"/>
          </a:xfrm>
        </p:spPr>
        <p:txBody>
          <a:bodyPr lIns="0" tIns="0" rIns="0" bIns="0" anchor="t"/>
          <a:lstStyle/>
          <a:p>
            <a:pPr>
              <a:lnSpc>
                <a:spcPct val="150000"/>
              </a:lnSpc>
            </a:pPr>
            <a:r>
              <a:rPr lang="en-US">
                <a:hlinkClick r:id="rId5"/>
              </a:rPr>
              <a:t>https://leetcode.com/problems/permutations/</a:t>
            </a:r>
            <a:endParaRPr lang="en-US"/>
          </a:p>
          <a:p>
            <a:pPr>
              <a:lnSpc>
                <a:spcPct val="100000"/>
              </a:lnSpc>
            </a:pPr>
            <a:r>
              <a:rPr lang="en-US" sz="2600">
                <a:latin typeface="Arial"/>
                <a:cs typeface="Arial"/>
              </a:rPr>
              <a:t>Given a collection of distinct integers, return all possible permutations.</a:t>
            </a:r>
          </a:p>
          <a:p>
            <a:r>
              <a:rPr lang="en-US" sz="2600">
                <a:latin typeface="Arial"/>
                <a:cs typeface="Arial"/>
              </a:rPr>
              <a:t>Example:</a:t>
            </a:r>
          </a:p>
          <a:p>
            <a:endParaRPr lang="en-US" sz="2600">
              <a:latin typeface="Arial"/>
              <a:cs typeface="Arial"/>
            </a:endParaRPr>
          </a:p>
        </p:txBody>
      </p:sp>
      <p:sp>
        <p:nvSpPr>
          <p:cNvPr id="6" name="Text Placeholder 4"/>
          <p:cNvSpPr txBox="1">
            <a:spLocks/>
          </p:cNvSpPr>
          <p:nvPr/>
        </p:nvSpPr>
        <p:spPr>
          <a:xfrm>
            <a:off x="323523" y="0"/>
            <a:ext cx="7393723" cy="2181709"/>
          </a:xfrm>
          <a:prstGeom prst="rect">
            <a:avLst/>
          </a:prstGeom>
        </p:spPr>
        <p:txBody>
          <a:bodyPr anchor="ctr" anchorCtr="0"/>
          <a:lstStyle>
            <a:lvl1pPr marL="0" indent="0" algn="l" defTabSz="1231594" rtl="0" eaLnBrk="1" fontAlgn="base" hangingPunct="1">
              <a:lnSpc>
                <a:spcPct val="100000"/>
              </a:lnSpc>
              <a:spcBef>
                <a:spcPts val="2100"/>
              </a:spcBef>
              <a:spcAft>
                <a:spcPts val="0"/>
              </a:spcAft>
              <a:buSzPct val="95000"/>
              <a:buFont typeface="Arial" pitchFamily="34" charset="0"/>
              <a:buNone/>
              <a:defRPr sz="2800" b="0" kern="1200">
                <a:solidFill>
                  <a:srgbClr val="000000"/>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274320" indent="-274320" algn="l" defTabSz="1231594" rtl="0" eaLnBrk="1" fontAlgn="base" hangingPunct="1">
              <a:lnSpc>
                <a:spcPct val="100000"/>
              </a:lnSpc>
              <a:spcBef>
                <a:spcPts val="600"/>
              </a:spcBef>
              <a:spcAft>
                <a:spcPts val="1200"/>
              </a:spcAft>
              <a:buSzPct val="95000"/>
              <a:buFont typeface="Arial" pitchFamily="34" charset="0"/>
              <a:buChar char="•"/>
              <a:defRPr sz="2100" kern="1200">
                <a:solidFill>
                  <a:schemeClr val="tx1"/>
                </a:solidFill>
                <a:latin typeface="Arial" pitchFamily="34" charset="0"/>
                <a:ea typeface="+mn-ea"/>
                <a:cs typeface="Arial" pitchFamily="34" charset="0"/>
              </a:defRPr>
            </a:lvl3pPr>
            <a:lvl4pPr marL="548640" indent="-274320" algn="l" defTabSz="1231594" rtl="0" eaLnBrk="1" fontAlgn="base" hangingPunct="1">
              <a:lnSpc>
                <a:spcPct val="100000"/>
              </a:lnSpc>
              <a:spcBef>
                <a:spcPts val="600"/>
              </a:spcBef>
              <a:spcAft>
                <a:spcPts val="200"/>
              </a:spcAft>
              <a:buSzPct val="95000"/>
              <a:buFont typeface="Arial" pitchFamily="34" charset="0"/>
              <a:buChar char="–"/>
              <a:defRPr sz="21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4932360" indent="0" algn="l" defTabSz="1233089" rtl="0" eaLnBrk="1" latinLnBrk="0" hangingPunct="1">
              <a:spcBef>
                <a:spcPct val="20000"/>
              </a:spcBef>
              <a:buFont typeface="Arial" pitchFamily="34" charset="0"/>
              <a:buNone/>
              <a:defRPr sz="2644" kern="1200">
                <a:solidFill>
                  <a:schemeClr val="tx1"/>
                </a:solidFill>
                <a:latin typeface="+mn-lt"/>
                <a:ea typeface="+mn-ea"/>
                <a:cs typeface="+mn-cs"/>
              </a:defRPr>
            </a:lvl9pPr>
          </a:lstStyle>
          <a:p>
            <a:pPr>
              <a:lnSpc>
                <a:spcPct val="80000"/>
              </a:lnSpc>
            </a:pPr>
            <a:r>
              <a:rPr lang="en-US" sz="5400" b="1" spc="-150">
                <a:solidFill>
                  <a:schemeClr val="tx2"/>
                </a:solidFill>
                <a:latin typeface="Arial"/>
              </a:rPr>
              <a:t>3 Interview Questions</a:t>
            </a:r>
          </a:p>
        </p:txBody>
      </p:sp>
      <p:sp>
        <p:nvSpPr>
          <p:cNvPr id="7" name="Freeform 17"/>
          <p:cNvSpPr>
            <a:spLocks noChangeAspect="1" noEditPoints="1"/>
          </p:cNvSpPr>
          <p:nvPr/>
        </p:nvSpPr>
        <p:spPr bwMode="auto">
          <a:xfrm>
            <a:off x="2887670" y="6833761"/>
            <a:ext cx="750726" cy="750726"/>
          </a:xfrm>
          <a:custGeom>
            <a:avLst/>
            <a:gdLst>
              <a:gd name="T0" fmla="*/ 576 w 1152"/>
              <a:gd name="T1" fmla="*/ 0 h 1152"/>
              <a:gd name="T2" fmla="*/ 0 w 1152"/>
              <a:gd name="T3" fmla="*/ 576 h 1152"/>
              <a:gd name="T4" fmla="*/ 576 w 1152"/>
              <a:gd name="T5" fmla="*/ 1152 h 1152"/>
              <a:gd name="T6" fmla="*/ 1152 w 1152"/>
              <a:gd name="T7" fmla="*/ 576 h 1152"/>
              <a:gd name="T8" fmla="*/ 576 w 1152"/>
              <a:gd name="T9" fmla="*/ 0 h 1152"/>
              <a:gd name="T10" fmla="*/ 898 w 1152"/>
              <a:gd name="T11" fmla="*/ 384 h 1152"/>
              <a:gd name="T12" fmla="*/ 485 w 1152"/>
              <a:gd name="T13" fmla="*/ 903 h 1152"/>
              <a:gd name="T14" fmla="*/ 451 w 1152"/>
              <a:gd name="T15" fmla="*/ 922 h 1152"/>
              <a:gd name="T16" fmla="*/ 451 w 1152"/>
              <a:gd name="T17" fmla="*/ 922 h 1152"/>
              <a:gd name="T18" fmla="*/ 413 w 1152"/>
              <a:gd name="T19" fmla="*/ 907 h 1152"/>
              <a:gd name="T20" fmla="*/ 259 w 1152"/>
              <a:gd name="T21" fmla="*/ 754 h 1152"/>
              <a:gd name="T22" fmla="*/ 245 w 1152"/>
              <a:gd name="T23" fmla="*/ 720 h 1152"/>
              <a:gd name="T24" fmla="*/ 259 w 1152"/>
              <a:gd name="T25" fmla="*/ 687 h 1152"/>
              <a:gd name="T26" fmla="*/ 326 w 1152"/>
              <a:gd name="T27" fmla="*/ 687 h 1152"/>
              <a:gd name="T28" fmla="*/ 442 w 1152"/>
              <a:gd name="T29" fmla="*/ 802 h 1152"/>
              <a:gd name="T30" fmla="*/ 821 w 1152"/>
              <a:gd name="T31" fmla="*/ 322 h 1152"/>
              <a:gd name="T32" fmla="*/ 854 w 1152"/>
              <a:gd name="T33" fmla="*/ 303 h 1152"/>
              <a:gd name="T34" fmla="*/ 888 w 1152"/>
              <a:gd name="T35" fmla="*/ 312 h 1152"/>
              <a:gd name="T36" fmla="*/ 898 w 1152"/>
              <a:gd name="T37" fmla="*/ 384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52" h="1152">
                <a:moveTo>
                  <a:pt x="576" y="0"/>
                </a:moveTo>
                <a:cubicBezTo>
                  <a:pt x="259" y="0"/>
                  <a:pt x="0" y="259"/>
                  <a:pt x="0" y="576"/>
                </a:cubicBezTo>
                <a:cubicBezTo>
                  <a:pt x="0" y="893"/>
                  <a:pt x="259" y="1152"/>
                  <a:pt x="576" y="1152"/>
                </a:cubicBezTo>
                <a:cubicBezTo>
                  <a:pt x="893" y="1152"/>
                  <a:pt x="1152" y="893"/>
                  <a:pt x="1152" y="576"/>
                </a:cubicBezTo>
                <a:cubicBezTo>
                  <a:pt x="1152" y="259"/>
                  <a:pt x="893" y="0"/>
                  <a:pt x="576" y="0"/>
                </a:cubicBezTo>
                <a:close/>
                <a:moveTo>
                  <a:pt x="898" y="384"/>
                </a:moveTo>
                <a:cubicBezTo>
                  <a:pt x="485" y="903"/>
                  <a:pt x="485" y="903"/>
                  <a:pt x="485" y="903"/>
                </a:cubicBezTo>
                <a:cubicBezTo>
                  <a:pt x="475" y="912"/>
                  <a:pt x="466" y="922"/>
                  <a:pt x="451" y="922"/>
                </a:cubicBezTo>
                <a:cubicBezTo>
                  <a:pt x="451" y="922"/>
                  <a:pt x="451" y="922"/>
                  <a:pt x="451" y="922"/>
                </a:cubicBezTo>
                <a:cubicBezTo>
                  <a:pt x="437" y="922"/>
                  <a:pt x="422" y="917"/>
                  <a:pt x="413" y="907"/>
                </a:cubicBezTo>
                <a:cubicBezTo>
                  <a:pt x="259" y="754"/>
                  <a:pt x="259" y="754"/>
                  <a:pt x="259" y="754"/>
                </a:cubicBezTo>
                <a:cubicBezTo>
                  <a:pt x="250" y="744"/>
                  <a:pt x="245" y="735"/>
                  <a:pt x="245" y="720"/>
                </a:cubicBezTo>
                <a:cubicBezTo>
                  <a:pt x="245" y="706"/>
                  <a:pt x="250" y="696"/>
                  <a:pt x="259" y="687"/>
                </a:cubicBezTo>
                <a:cubicBezTo>
                  <a:pt x="278" y="667"/>
                  <a:pt x="307" y="667"/>
                  <a:pt x="326" y="687"/>
                </a:cubicBezTo>
                <a:cubicBezTo>
                  <a:pt x="442" y="802"/>
                  <a:pt x="442" y="802"/>
                  <a:pt x="442" y="802"/>
                </a:cubicBezTo>
                <a:cubicBezTo>
                  <a:pt x="821" y="322"/>
                  <a:pt x="821" y="322"/>
                  <a:pt x="821" y="322"/>
                </a:cubicBezTo>
                <a:cubicBezTo>
                  <a:pt x="830" y="312"/>
                  <a:pt x="840" y="307"/>
                  <a:pt x="854" y="303"/>
                </a:cubicBezTo>
                <a:cubicBezTo>
                  <a:pt x="869" y="303"/>
                  <a:pt x="878" y="303"/>
                  <a:pt x="888" y="312"/>
                </a:cubicBezTo>
                <a:cubicBezTo>
                  <a:pt x="907" y="331"/>
                  <a:pt x="912" y="360"/>
                  <a:pt x="898" y="384"/>
                </a:cubicBezTo>
                <a:close/>
              </a:path>
            </a:pathLst>
          </a:custGeom>
          <a:solidFill>
            <a:srgbClr val="00B050"/>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17"/>
          <p:cNvSpPr>
            <a:spLocks noChangeAspect="1" noEditPoints="1"/>
          </p:cNvSpPr>
          <p:nvPr/>
        </p:nvSpPr>
        <p:spPr bwMode="auto">
          <a:xfrm>
            <a:off x="7341883" y="6833761"/>
            <a:ext cx="750726" cy="750726"/>
          </a:xfrm>
          <a:custGeom>
            <a:avLst/>
            <a:gdLst>
              <a:gd name="T0" fmla="*/ 576 w 1152"/>
              <a:gd name="T1" fmla="*/ 0 h 1152"/>
              <a:gd name="T2" fmla="*/ 0 w 1152"/>
              <a:gd name="T3" fmla="*/ 576 h 1152"/>
              <a:gd name="T4" fmla="*/ 576 w 1152"/>
              <a:gd name="T5" fmla="*/ 1152 h 1152"/>
              <a:gd name="T6" fmla="*/ 1152 w 1152"/>
              <a:gd name="T7" fmla="*/ 576 h 1152"/>
              <a:gd name="T8" fmla="*/ 576 w 1152"/>
              <a:gd name="T9" fmla="*/ 0 h 1152"/>
              <a:gd name="T10" fmla="*/ 898 w 1152"/>
              <a:gd name="T11" fmla="*/ 384 h 1152"/>
              <a:gd name="T12" fmla="*/ 485 w 1152"/>
              <a:gd name="T13" fmla="*/ 903 h 1152"/>
              <a:gd name="T14" fmla="*/ 451 w 1152"/>
              <a:gd name="T15" fmla="*/ 922 h 1152"/>
              <a:gd name="T16" fmla="*/ 451 w 1152"/>
              <a:gd name="T17" fmla="*/ 922 h 1152"/>
              <a:gd name="T18" fmla="*/ 413 w 1152"/>
              <a:gd name="T19" fmla="*/ 907 h 1152"/>
              <a:gd name="T20" fmla="*/ 259 w 1152"/>
              <a:gd name="T21" fmla="*/ 754 h 1152"/>
              <a:gd name="T22" fmla="*/ 245 w 1152"/>
              <a:gd name="T23" fmla="*/ 720 h 1152"/>
              <a:gd name="T24" fmla="*/ 259 w 1152"/>
              <a:gd name="T25" fmla="*/ 687 h 1152"/>
              <a:gd name="T26" fmla="*/ 326 w 1152"/>
              <a:gd name="T27" fmla="*/ 687 h 1152"/>
              <a:gd name="T28" fmla="*/ 442 w 1152"/>
              <a:gd name="T29" fmla="*/ 802 h 1152"/>
              <a:gd name="T30" fmla="*/ 821 w 1152"/>
              <a:gd name="T31" fmla="*/ 322 h 1152"/>
              <a:gd name="T32" fmla="*/ 854 w 1152"/>
              <a:gd name="T33" fmla="*/ 303 h 1152"/>
              <a:gd name="T34" fmla="*/ 888 w 1152"/>
              <a:gd name="T35" fmla="*/ 312 h 1152"/>
              <a:gd name="T36" fmla="*/ 898 w 1152"/>
              <a:gd name="T37" fmla="*/ 384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52" h="1152">
                <a:moveTo>
                  <a:pt x="576" y="0"/>
                </a:moveTo>
                <a:cubicBezTo>
                  <a:pt x="259" y="0"/>
                  <a:pt x="0" y="259"/>
                  <a:pt x="0" y="576"/>
                </a:cubicBezTo>
                <a:cubicBezTo>
                  <a:pt x="0" y="893"/>
                  <a:pt x="259" y="1152"/>
                  <a:pt x="576" y="1152"/>
                </a:cubicBezTo>
                <a:cubicBezTo>
                  <a:pt x="893" y="1152"/>
                  <a:pt x="1152" y="893"/>
                  <a:pt x="1152" y="576"/>
                </a:cubicBezTo>
                <a:cubicBezTo>
                  <a:pt x="1152" y="259"/>
                  <a:pt x="893" y="0"/>
                  <a:pt x="576" y="0"/>
                </a:cubicBezTo>
                <a:close/>
                <a:moveTo>
                  <a:pt x="898" y="384"/>
                </a:moveTo>
                <a:cubicBezTo>
                  <a:pt x="485" y="903"/>
                  <a:pt x="485" y="903"/>
                  <a:pt x="485" y="903"/>
                </a:cubicBezTo>
                <a:cubicBezTo>
                  <a:pt x="475" y="912"/>
                  <a:pt x="466" y="922"/>
                  <a:pt x="451" y="922"/>
                </a:cubicBezTo>
                <a:cubicBezTo>
                  <a:pt x="451" y="922"/>
                  <a:pt x="451" y="922"/>
                  <a:pt x="451" y="922"/>
                </a:cubicBezTo>
                <a:cubicBezTo>
                  <a:pt x="437" y="922"/>
                  <a:pt x="422" y="917"/>
                  <a:pt x="413" y="907"/>
                </a:cubicBezTo>
                <a:cubicBezTo>
                  <a:pt x="259" y="754"/>
                  <a:pt x="259" y="754"/>
                  <a:pt x="259" y="754"/>
                </a:cubicBezTo>
                <a:cubicBezTo>
                  <a:pt x="250" y="744"/>
                  <a:pt x="245" y="735"/>
                  <a:pt x="245" y="720"/>
                </a:cubicBezTo>
                <a:cubicBezTo>
                  <a:pt x="245" y="706"/>
                  <a:pt x="250" y="696"/>
                  <a:pt x="259" y="687"/>
                </a:cubicBezTo>
                <a:cubicBezTo>
                  <a:pt x="278" y="667"/>
                  <a:pt x="307" y="667"/>
                  <a:pt x="326" y="687"/>
                </a:cubicBezTo>
                <a:cubicBezTo>
                  <a:pt x="442" y="802"/>
                  <a:pt x="442" y="802"/>
                  <a:pt x="442" y="802"/>
                </a:cubicBezTo>
                <a:cubicBezTo>
                  <a:pt x="821" y="322"/>
                  <a:pt x="821" y="322"/>
                  <a:pt x="821" y="322"/>
                </a:cubicBezTo>
                <a:cubicBezTo>
                  <a:pt x="830" y="312"/>
                  <a:pt x="840" y="307"/>
                  <a:pt x="854" y="303"/>
                </a:cubicBezTo>
                <a:cubicBezTo>
                  <a:pt x="869" y="303"/>
                  <a:pt x="878" y="303"/>
                  <a:pt x="888" y="312"/>
                </a:cubicBezTo>
                <a:cubicBezTo>
                  <a:pt x="907" y="331"/>
                  <a:pt x="912" y="360"/>
                  <a:pt x="898" y="384"/>
                </a:cubicBezTo>
                <a:close/>
              </a:path>
            </a:pathLst>
          </a:custGeom>
          <a:solidFill>
            <a:srgbClr val="FFC000"/>
          </a:solidFill>
          <a:ln>
            <a:noFill/>
          </a:ln>
        </p:spPr>
        <p:txBody>
          <a:bodyPr vert="horz" wrap="square" lIns="91440" tIns="45720" rIns="91440" bIns="45720" numCol="1" anchor="t" anchorCtr="0" compatLnSpc="1">
            <a:prstTxWarp prst="textNoShape">
              <a:avLst/>
            </a:prstTxWarp>
          </a:bodyPr>
          <a:lstStyle/>
          <a:p>
            <a:endParaRPr lang="en-US"/>
          </a:p>
        </p:txBody>
      </p:sp>
      <p:pic>
        <p:nvPicPr>
          <p:cNvPr id="2" name="Picture 1"/>
          <p:cNvPicPr>
            <a:picLocks noChangeAspect="1"/>
          </p:cNvPicPr>
          <p:nvPr/>
        </p:nvPicPr>
        <p:blipFill>
          <a:blip r:embed="rId6"/>
          <a:stretch>
            <a:fillRect/>
          </a:stretch>
        </p:blipFill>
        <p:spPr>
          <a:xfrm>
            <a:off x="10446328" y="7298736"/>
            <a:ext cx="3184244" cy="323821"/>
          </a:xfrm>
          <a:prstGeom prst="rect">
            <a:avLst/>
          </a:prstGeom>
        </p:spPr>
      </p:pic>
      <p:sp>
        <p:nvSpPr>
          <p:cNvPr id="9" name="Freeform 17"/>
          <p:cNvSpPr>
            <a:spLocks noChangeAspect="1" noEditPoints="1"/>
          </p:cNvSpPr>
          <p:nvPr/>
        </p:nvSpPr>
        <p:spPr bwMode="auto">
          <a:xfrm>
            <a:off x="11796096" y="6833761"/>
            <a:ext cx="750726" cy="750726"/>
          </a:xfrm>
          <a:custGeom>
            <a:avLst/>
            <a:gdLst>
              <a:gd name="T0" fmla="*/ 576 w 1152"/>
              <a:gd name="T1" fmla="*/ 0 h 1152"/>
              <a:gd name="T2" fmla="*/ 0 w 1152"/>
              <a:gd name="T3" fmla="*/ 576 h 1152"/>
              <a:gd name="T4" fmla="*/ 576 w 1152"/>
              <a:gd name="T5" fmla="*/ 1152 h 1152"/>
              <a:gd name="T6" fmla="*/ 1152 w 1152"/>
              <a:gd name="T7" fmla="*/ 576 h 1152"/>
              <a:gd name="T8" fmla="*/ 576 w 1152"/>
              <a:gd name="T9" fmla="*/ 0 h 1152"/>
              <a:gd name="T10" fmla="*/ 898 w 1152"/>
              <a:gd name="T11" fmla="*/ 384 h 1152"/>
              <a:gd name="T12" fmla="*/ 485 w 1152"/>
              <a:gd name="T13" fmla="*/ 903 h 1152"/>
              <a:gd name="T14" fmla="*/ 451 w 1152"/>
              <a:gd name="T15" fmla="*/ 922 h 1152"/>
              <a:gd name="T16" fmla="*/ 451 w 1152"/>
              <a:gd name="T17" fmla="*/ 922 h 1152"/>
              <a:gd name="T18" fmla="*/ 413 w 1152"/>
              <a:gd name="T19" fmla="*/ 907 h 1152"/>
              <a:gd name="T20" fmla="*/ 259 w 1152"/>
              <a:gd name="T21" fmla="*/ 754 h 1152"/>
              <a:gd name="T22" fmla="*/ 245 w 1152"/>
              <a:gd name="T23" fmla="*/ 720 h 1152"/>
              <a:gd name="T24" fmla="*/ 259 w 1152"/>
              <a:gd name="T25" fmla="*/ 687 h 1152"/>
              <a:gd name="T26" fmla="*/ 326 w 1152"/>
              <a:gd name="T27" fmla="*/ 687 h 1152"/>
              <a:gd name="T28" fmla="*/ 442 w 1152"/>
              <a:gd name="T29" fmla="*/ 802 h 1152"/>
              <a:gd name="T30" fmla="*/ 821 w 1152"/>
              <a:gd name="T31" fmla="*/ 322 h 1152"/>
              <a:gd name="T32" fmla="*/ 854 w 1152"/>
              <a:gd name="T33" fmla="*/ 303 h 1152"/>
              <a:gd name="T34" fmla="*/ 888 w 1152"/>
              <a:gd name="T35" fmla="*/ 312 h 1152"/>
              <a:gd name="T36" fmla="*/ 898 w 1152"/>
              <a:gd name="T37" fmla="*/ 384 h 1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52" h="1152">
                <a:moveTo>
                  <a:pt x="576" y="0"/>
                </a:moveTo>
                <a:cubicBezTo>
                  <a:pt x="259" y="0"/>
                  <a:pt x="0" y="259"/>
                  <a:pt x="0" y="576"/>
                </a:cubicBezTo>
                <a:cubicBezTo>
                  <a:pt x="0" y="893"/>
                  <a:pt x="259" y="1152"/>
                  <a:pt x="576" y="1152"/>
                </a:cubicBezTo>
                <a:cubicBezTo>
                  <a:pt x="893" y="1152"/>
                  <a:pt x="1152" y="893"/>
                  <a:pt x="1152" y="576"/>
                </a:cubicBezTo>
                <a:cubicBezTo>
                  <a:pt x="1152" y="259"/>
                  <a:pt x="893" y="0"/>
                  <a:pt x="576" y="0"/>
                </a:cubicBezTo>
                <a:close/>
                <a:moveTo>
                  <a:pt x="898" y="384"/>
                </a:moveTo>
                <a:cubicBezTo>
                  <a:pt x="485" y="903"/>
                  <a:pt x="485" y="903"/>
                  <a:pt x="485" y="903"/>
                </a:cubicBezTo>
                <a:cubicBezTo>
                  <a:pt x="475" y="912"/>
                  <a:pt x="466" y="922"/>
                  <a:pt x="451" y="922"/>
                </a:cubicBezTo>
                <a:cubicBezTo>
                  <a:pt x="451" y="922"/>
                  <a:pt x="451" y="922"/>
                  <a:pt x="451" y="922"/>
                </a:cubicBezTo>
                <a:cubicBezTo>
                  <a:pt x="437" y="922"/>
                  <a:pt x="422" y="917"/>
                  <a:pt x="413" y="907"/>
                </a:cubicBezTo>
                <a:cubicBezTo>
                  <a:pt x="259" y="754"/>
                  <a:pt x="259" y="754"/>
                  <a:pt x="259" y="754"/>
                </a:cubicBezTo>
                <a:cubicBezTo>
                  <a:pt x="250" y="744"/>
                  <a:pt x="245" y="735"/>
                  <a:pt x="245" y="720"/>
                </a:cubicBezTo>
                <a:cubicBezTo>
                  <a:pt x="245" y="706"/>
                  <a:pt x="250" y="696"/>
                  <a:pt x="259" y="687"/>
                </a:cubicBezTo>
                <a:cubicBezTo>
                  <a:pt x="278" y="667"/>
                  <a:pt x="307" y="667"/>
                  <a:pt x="326" y="687"/>
                </a:cubicBezTo>
                <a:cubicBezTo>
                  <a:pt x="442" y="802"/>
                  <a:pt x="442" y="802"/>
                  <a:pt x="442" y="802"/>
                </a:cubicBezTo>
                <a:cubicBezTo>
                  <a:pt x="821" y="322"/>
                  <a:pt x="821" y="322"/>
                  <a:pt x="821" y="322"/>
                </a:cubicBezTo>
                <a:cubicBezTo>
                  <a:pt x="830" y="312"/>
                  <a:pt x="840" y="307"/>
                  <a:pt x="854" y="303"/>
                </a:cubicBezTo>
                <a:cubicBezTo>
                  <a:pt x="869" y="303"/>
                  <a:pt x="878" y="303"/>
                  <a:pt x="888" y="312"/>
                </a:cubicBezTo>
                <a:cubicBezTo>
                  <a:pt x="907" y="331"/>
                  <a:pt x="912" y="360"/>
                  <a:pt x="898" y="384"/>
                </a:cubicBezTo>
                <a:close/>
              </a:path>
            </a:pathLst>
          </a:custGeom>
          <a:solidFill>
            <a:srgbClr val="FF0000"/>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3633920" y="7047398"/>
            <a:ext cx="1044440" cy="470129"/>
          </a:xfrm>
          <a:prstGeom prst="rect">
            <a:avLst/>
          </a:prstGeom>
          <a:noFill/>
        </p:spPr>
        <p:txBody>
          <a:bodyPr wrap="square" rtlCol="0">
            <a:spAutoFit/>
          </a:bodyPr>
          <a:lstStyle/>
          <a:p>
            <a:r>
              <a:rPr lang="en-US"/>
              <a:t>Easy</a:t>
            </a:r>
          </a:p>
        </p:txBody>
      </p:sp>
      <p:sp>
        <p:nvSpPr>
          <p:cNvPr id="11" name="TextBox 10"/>
          <p:cNvSpPr txBox="1"/>
          <p:nvPr/>
        </p:nvSpPr>
        <p:spPr>
          <a:xfrm>
            <a:off x="8149472" y="7047398"/>
            <a:ext cx="1323206" cy="470129"/>
          </a:xfrm>
          <a:prstGeom prst="rect">
            <a:avLst/>
          </a:prstGeom>
          <a:noFill/>
        </p:spPr>
        <p:txBody>
          <a:bodyPr wrap="square" rtlCol="0">
            <a:spAutoFit/>
          </a:bodyPr>
          <a:lstStyle/>
          <a:p>
            <a:r>
              <a:rPr lang="en-US"/>
              <a:t>Medium</a:t>
            </a:r>
          </a:p>
        </p:txBody>
      </p:sp>
      <p:sp>
        <p:nvSpPr>
          <p:cNvPr id="4" name="TextBox 3"/>
          <p:cNvSpPr txBox="1"/>
          <p:nvPr/>
        </p:nvSpPr>
        <p:spPr>
          <a:xfrm>
            <a:off x="12679847" y="7047398"/>
            <a:ext cx="1137753" cy="470129"/>
          </a:xfrm>
          <a:prstGeom prst="rect">
            <a:avLst/>
          </a:prstGeom>
          <a:noFill/>
        </p:spPr>
        <p:txBody>
          <a:bodyPr wrap="square" rtlCol="0">
            <a:spAutoFit/>
          </a:bodyPr>
          <a:lstStyle/>
          <a:p>
            <a:r>
              <a:rPr lang="en-US"/>
              <a:t>Hard</a:t>
            </a:r>
          </a:p>
        </p:txBody>
      </p:sp>
      <p:pic>
        <p:nvPicPr>
          <p:cNvPr id="16" name="Picture 16" descr="A picture containing table&#10;&#10;Description generated with very high confidence">
            <a:extLst>
              <a:ext uri="{FF2B5EF4-FFF2-40B4-BE49-F238E27FC236}">
                <a16:creationId xmlns:a16="http://schemas.microsoft.com/office/drawing/2014/main" xmlns="" id="{9FD6A186-8D79-428B-9B39-E7D5DB9798E2}"/>
              </a:ext>
            </a:extLst>
          </p:cNvPr>
          <p:cNvPicPr>
            <a:picLocks noChangeAspect="1"/>
          </p:cNvPicPr>
          <p:nvPr/>
        </p:nvPicPr>
        <p:blipFill>
          <a:blip r:embed="rId7"/>
          <a:stretch>
            <a:fillRect/>
          </a:stretch>
        </p:blipFill>
        <p:spPr>
          <a:xfrm>
            <a:off x="9669794" y="4411268"/>
            <a:ext cx="1743075" cy="3028950"/>
          </a:xfrm>
          <a:prstGeom prst="rect">
            <a:avLst/>
          </a:prstGeom>
        </p:spPr>
      </p:pic>
    </p:spTree>
    <p:extLst>
      <p:ext uri="{BB962C8B-B14F-4D97-AF65-F5344CB8AC3E}">
        <p14:creationId xmlns:p14="http://schemas.microsoft.com/office/powerpoint/2010/main" val="1530971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5004835" y="1733550"/>
            <a:ext cx="0" cy="4581796"/>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1397965" y="5096314"/>
            <a:ext cx="3113634" cy="470129"/>
          </a:xfrm>
          <a:prstGeom prst="rect">
            <a:avLst/>
          </a:prstGeom>
          <a:solidFill>
            <a:schemeClr val="bg1"/>
          </a:solidFill>
        </p:spPr>
        <p:txBody>
          <a:bodyPr wrap="square" rtlCol="0">
            <a:spAutoFit/>
          </a:bodyPr>
          <a:lstStyle/>
          <a:p>
            <a:pPr algn="ctr"/>
            <a:endParaRPr lang="en-US">
              <a:solidFill>
                <a:srgbClr val="F51914"/>
              </a:solidFill>
            </a:endParaRPr>
          </a:p>
        </p:txBody>
      </p:sp>
      <p:sp>
        <p:nvSpPr>
          <p:cNvPr id="8" name="Footnote"/>
          <p:cNvSpPr txBox="1">
            <a:spLocks noChangeArrowheads="1"/>
          </p:cNvSpPr>
          <p:nvPr/>
        </p:nvSpPr>
        <p:spPr bwMode="auto">
          <a:xfrm>
            <a:off x="425767" y="7010834"/>
            <a:ext cx="1247585" cy="233910"/>
          </a:xfrm>
          <a:prstGeom prst="rect">
            <a:avLst/>
          </a:prstGeom>
          <a:noFill/>
          <a:ln w="12700" algn="ctr">
            <a:noFill/>
            <a:miter lim="800000"/>
            <a:headEnd/>
            <a:tailEnd/>
          </a:ln>
        </p:spPr>
        <p:txBody>
          <a:bodyPr wrap="square" lIns="0" tIns="0" rIns="0" bIns="0" anchor="b">
            <a:spAutoFit/>
          </a:bodyPr>
          <a:lstStyle/>
          <a:p>
            <a:pPr>
              <a:lnSpc>
                <a:spcPct val="95000"/>
              </a:lnSpc>
              <a:buClr>
                <a:schemeClr val="tx1"/>
              </a:buClr>
              <a:buSzPct val="125000"/>
            </a:pPr>
            <a:r>
              <a:rPr lang="en-US" sz="800">
                <a:latin typeface="Arial Narrow" panose="020B0606020202030204" pitchFamily="34" charset="0"/>
              </a:rPr>
              <a:t>	</a:t>
            </a:r>
          </a:p>
          <a:p>
            <a:pPr marL="171450" indent="-171450">
              <a:lnSpc>
                <a:spcPct val="95000"/>
              </a:lnSpc>
              <a:buClr>
                <a:schemeClr val="tx1"/>
              </a:buClr>
              <a:buSzPct val="125000"/>
              <a:tabLst>
                <a:tab pos="119063" algn="r"/>
                <a:tab pos="171450" algn="l"/>
              </a:tabLst>
            </a:pPr>
            <a:r>
              <a:rPr lang="en-US" sz="800">
                <a:latin typeface="Arial Narrow" panose="020B0606020202030204" pitchFamily="34" charset="0"/>
              </a:rPr>
              <a:t>	*	As of June 30, 2018.</a:t>
            </a:r>
          </a:p>
        </p:txBody>
      </p:sp>
      <p:sp>
        <p:nvSpPr>
          <p:cNvPr id="18" name="Text Placeholder 4"/>
          <p:cNvSpPr txBox="1">
            <a:spLocks/>
          </p:cNvSpPr>
          <p:nvPr/>
        </p:nvSpPr>
        <p:spPr>
          <a:xfrm>
            <a:off x="646761" y="455471"/>
            <a:ext cx="5806198" cy="2181709"/>
          </a:xfrm>
          <a:prstGeom prst="rect">
            <a:avLst/>
          </a:prstGeom>
        </p:spPr>
        <p:txBody>
          <a:bodyPr anchor="ctr" anchorCtr="0"/>
          <a:lstStyle>
            <a:lvl1pPr marL="0" indent="0" algn="l" defTabSz="1231594" rtl="0" eaLnBrk="1" fontAlgn="base" hangingPunct="1">
              <a:lnSpc>
                <a:spcPct val="100000"/>
              </a:lnSpc>
              <a:spcBef>
                <a:spcPts val="2100"/>
              </a:spcBef>
              <a:spcAft>
                <a:spcPts val="0"/>
              </a:spcAft>
              <a:buSzPct val="95000"/>
              <a:buFont typeface="Arial" pitchFamily="34" charset="0"/>
              <a:buNone/>
              <a:defRPr sz="2800" b="0" kern="1200">
                <a:solidFill>
                  <a:srgbClr val="000000"/>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274320" indent="-274320" algn="l" defTabSz="1231594" rtl="0" eaLnBrk="1" fontAlgn="base" hangingPunct="1">
              <a:lnSpc>
                <a:spcPct val="100000"/>
              </a:lnSpc>
              <a:spcBef>
                <a:spcPts val="600"/>
              </a:spcBef>
              <a:spcAft>
                <a:spcPts val="1200"/>
              </a:spcAft>
              <a:buSzPct val="95000"/>
              <a:buFont typeface="Arial" pitchFamily="34" charset="0"/>
              <a:buChar char="•"/>
              <a:defRPr sz="2100" kern="1200">
                <a:solidFill>
                  <a:schemeClr val="tx1"/>
                </a:solidFill>
                <a:latin typeface="Arial" pitchFamily="34" charset="0"/>
                <a:ea typeface="+mn-ea"/>
                <a:cs typeface="Arial" pitchFamily="34" charset="0"/>
              </a:defRPr>
            </a:lvl3pPr>
            <a:lvl4pPr marL="548640" indent="-274320" algn="l" defTabSz="1231594" rtl="0" eaLnBrk="1" fontAlgn="base" hangingPunct="1">
              <a:lnSpc>
                <a:spcPct val="100000"/>
              </a:lnSpc>
              <a:spcBef>
                <a:spcPts val="600"/>
              </a:spcBef>
              <a:spcAft>
                <a:spcPts val="200"/>
              </a:spcAft>
              <a:buSzPct val="95000"/>
              <a:buFont typeface="Arial" pitchFamily="34" charset="0"/>
              <a:buChar char="–"/>
              <a:defRPr sz="21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4932360" indent="0" algn="l" defTabSz="1233089" rtl="0" eaLnBrk="1" latinLnBrk="0" hangingPunct="1">
              <a:spcBef>
                <a:spcPct val="20000"/>
              </a:spcBef>
              <a:buFont typeface="Arial" pitchFamily="34" charset="0"/>
              <a:buNone/>
              <a:defRPr sz="2644" kern="1200">
                <a:solidFill>
                  <a:schemeClr val="tx1"/>
                </a:solidFill>
                <a:latin typeface="+mn-lt"/>
                <a:ea typeface="+mn-ea"/>
                <a:cs typeface="+mn-cs"/>
              </a:defRPr>
            </a:lvl9pPr>
          </a:lstStyle>
          <a:p>
            <a:pPr>
              <a:lnSpc>
                <a:spcPct val="80000"/>
              </a:lnSpc>
            </a:pPr>
            <a:r>
              <a:rPr lang="en-US" sz="5400" b="1" spc="-150">
                <a:solidFill>
                  <a:schemeClr val="tx2"/>
                </a:solidFill>
                <a:latin typeface="Arial"/>
                <a:cs typeface="Arial"/>
              </a:rPr>
              <a:t>Possible solution </a:t>
            </a:r>
            <a:endParaRPr lang="en-US">
              <a:solidFill>
                <a:schemeClr val="tx2"/>
              </a:solidFill>
              <a:cs typeface="Arial"/>
            </a:endParaRPr>
          </a:p>
          <a:p>
            <a:pPr>
              <a:lnSpc>
                <a:spcPct val="80000"/>
              </a:lnSpc>
            </a:pPr>
            <a:r>
              <a:rPr lang="en-US" sz="5400" b="1" spc="-150">
                <a:solidFill>
                  <a:schemeClr val="tx2"/>
                </a:solidFill>
                <a:latin typeface="Arial"/>
                <a:cs typeface="Arial"/>
              </a:rPr>
              <a:t>to #1</a:t>
            </a:r>
            <a:endParaRPr lang="en-US">
              <a:solidFill>
                <a:schemeClr val="tx2"/>
              </a:solidFill>
              <a:cs typeface="Arial"/>
            </a:endParaRPr>
          </a:p>
        </p:txBody>
      </p:sp>
      <p:pic>
        <p:nvPicPr>
          <p:cNvPr id="1026" name="Picture 2" descr="Image result for two sum"/>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3853" y="2543477"/>
            <a:ext cx="3840653" cy="302296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3" descr="A screenshot of a cell phone&#10;&#10;Description generated with high confidence">
            <a:extLst>
              <a:ext uri="{FF2B5EF4-FFF2-40B4-BE49-F238E27FC236}">
                <a16:creationId xmlns:a16="http://schemas.microsoft.com/office/drawing/2014/main" xmlns="" id="{6DE6722A-200A-41F8-A36F-5F013F0E47C1}"/>
              </a:ext>
            </a:extLst>
          </p:cNvPr>
          <p:cNvPicPr>
            <a:picLocks noChangeAspect="1"/>
          </p:cNvPicPr>
          <p:nvPr/>
        </p:nvPicPr>
        <p:blipFill>
          <a:blip r:embed="rId4"/>
          <a:stretch>
            <a:fillRect/>
          </a:stretch>
        </p:blipFill>
        <p:spPr>
          <a:xfrm>
            <a:off x="6244899" y="456862"/>
            <a:ext cx="6737062" cy="7106811"/>
          </a:xfrm>
          <a:prstGeom prst="rect">
            <a:avLst/>
          </a:prstGeom>
        </p:spPr>
      </p:pic>
    </p:spTree>
    <p:extLst>
      <p:ext uri="{BB962C8B-B14F-4D97-AF65-F5344CB8AC3E}">
        <p14:creationId xmlns:p14="http://schemas.microsoft.com/office/powerpoint/2010/main" val="4247205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521208" y="1554480"/>
            <a:ext cx="3657600" cy="4998720"/>
          </a:xfrm>
        </p:spPr>
        <p:txBody>
          <a:bodyPr/>
          <a:lstStyle/>
          <a:p>
            <a:r>
              <a:rPr lang="en-US"/>
              <a:t>Data Structures</a:t>
            </a:r>
          </a:p>
          <a:p>
            <a:r>
              <a:rPr lang="en-US"/>
              <a:t>Big O Notation</a:t>
            </a:r>
          </a:p>
          <a:p>
            <a:r>
              <a:rPr lang="en-US"/>
              <a:t>Trees</a:t>
            </a:r>
          </a:p>
          <a:p>
            <a:r>
              <a:rPr lang="en-US"/>
              <a:t>Sorting and search algorithms</a:t>
            </a:r>
          </a:p>
          <a:p>
            <a:r>
              <a:rPr lang="en-US"/>
              <a:t>Heaps</a:t>
            </a:r>
          </a:p>
          <a:p>
            <a:r>
              <a:rPr lang="en-US"/>
              <a:t>Arrays</a:t>
            </a:r>
          </a:p>
          <a:p>
            <a:r>
              <a:rPr lang="en-US"/>
              <a:t>Hash tables</a:t>
            </a:r>
          </a:p>
          <a:p>
            <a:endParaRPr lang="en-US"/>
          </a:p>
        </p:txBody>
      </p:sp>
      <p:sp>
        <p:nvSpPr>
          <p:cNvPr id="13" name="Text Placeholder 12"/>
          <p:cNvSpPr>
            <a:spLocks noGrp="1"/>
          </p:cNvSpPr>
          <p:nvPr>
            <p:ph type="body" sz="quarter" idx="11"/>
          </p:nvPr>
        </p:nvSpPr>
        <p:spPr/>
        <p:txBody>
          <a:bodyPr/>
          <a:lstStyle/>
          <a:p>
            <a:endParaRPr lang="en-US"/>
          </a:p>
        </p:txBody>
      </p:sp>
      <p:sp>
        <p:nvSpPr>
          <p:cNvPr id="18" name="Text Placeholder 17"/>
          <p:cNvSpPr>
            <a:spLocks noGrp="1"/>
          </p:cNvSpPr>
          <p:nvPr>
            <p:ph type="body" sz="quarter" idx="12"/>
          </p:nvPr>
        </p:nvSpPr>
        <p:spPr/>
        <p:txBody>
          <a:bodyPr/>
          <a:lstStyle/>
          <a:p>
            <a:endParaRPr lang="en-US"/>
          </a:p>
        </p:txBody>
      </p:sp>
      <p:sp>
        <p:nvSpPr>
          <p:cNvPr id="9" name="Text Placeholder 4"/>
          <p:cNvSpPr txBox="1">
            <a:spLocks/>
          </p:cNvSpPr>
          <p:nvPr/>
        </p:nvSpPr>
        <p:spPr>
          <a:xfrm>
            <a:off x="221923" y="-228600"/>
            <a:ext cx="9709477" cy="2181709"/>
          </a:xfrm>
          <a:prstGeom prst="rect">
            <a:avLst/>
          </a:prstGeom>
        </p:spPr>
        <p:txBody>
          <a:bodyPr anchor="ctr" anchorCtr="0"/>
          <a:lstStyle>
            <a:lvl1pPr marL="0" indent="0" algn="l" defTabSz="1231594" rtl="0" eaLnBrk="1" fontAlgn="base" hangingPunct="1">
              <a:lnSpc>
                <a:spcPct val="100000"/>
              </a:lnSpc>
              <a:spcBef>
                <a:spcPts val="2100"/>
              </a:spcBef>
              <a:spcAft>
                <a:spcPts val="0"/>
              </a:spcAft>
              <a:buSzPct val="95000"/>
              <a:buFont typeface="Arial" pitchFamily="34" charset="0"/>
              <a:buNone/>
              <a:defRPr sz="2800" b="0" kern="1200">
                <a:solidFill>
                  <a:srgbClr val="000000"/>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274320" indent="-274320" algn="l" defTabSz="1231594" rtl="0" eaLnBrk="1" fontAlgn="base" hangingPunct="1">
              <a:lnSpc>
                <a:spcPct val="100000"/>
              </a:lnSpc>
              <a:spcBef>
                <a:spcPts val="600"/>
              </a:spcBef>
              <a:spcAft>
                <a:spcPts val="1200"/>
              </a:spcAft>
              <a:buSzPct val="95000"/>
              <a:buFont typeface="Arial" pitchFamily="34" charset="0"/>
              <a:buChar char="•"/>
              <a:defRPr sz="2100" kern="1200">
                <a:solidFill>
                  <a:schemeClr val="tx1"/>
                </a:solidFill>
                <a:latin typeface="Arial" pitchFamily="34" charset="0"/>
                <a:ea typeface="+mn-ea"/>
                <a:cs typeface="Arial" pitchFamily="34" charset="0"/>
              </a:defRPr>
            </a:lvl3pPr>
            <a:lvl4pPr marL="548640" indent="-274320" algn="l" defTabSz="1231594" rtl="0" eaLnBrk="1" fontAlgn="base" hangingPunct="1">
              <a:lnSpc>
                <a:spcPct val="100000"/>
              </a:lnSpc>
              <a:spcBef>
                <a:spcPts val="600"/>
              </a:spcBef>
              <a:spcAft>
                <a:spcPts val="200"/>
              </a:spcAft>
              <a:buSzPct val="95000"/>
              <a:buFont typeface="Arial" pitchFamily="34" charset="0"/>
              <a:buChar char="–"/>
              <a:defRPr sz="21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4932360" indent="0" algn="l" defTabSz="1233089" rtl="0" eaLnBrk="1" latinLnBrk="0" hangingPunct="1">
              <a:spcBef>
                <a:spcPct val="20000"/>
              </a:spcBef>
              <a:buFont typeface="Arial" pitchFamily="34" charset="0"/>
              <a:buNone/>
              <a:defRPr sz="2644" kern="1200">
                <a:solidFill>
                  <a:schemeClr val="tx1"/>
                </a:solidFill>
                <a:latin typeface="+mn-lt"/>
                <a:ea typeface="+mn-ea"/>
                <a:cs typeface="+mn-cs"/>
              </a:defRPr>
            </a:lvl9pPr>
          </a:lstStyle>
          <a:p>
            <a:pPr>
              <a:lnSpc>
                <a:spcPct val="80000"/>
              </a:lnSpc>
            </a:pPr>
            <a:r>
              <a:rPr lang="en-US" sz="5400" b="1" spc="-150">
                <a:solidFill>
                  <a:schemeClr val="tx2"/>
                </a:solidFill>
                <a:latin typeface="Arial"/>
              </a:rPr>
              <a:t>Common Must Study Topics</a:t>
            </a:r>
          </a:p>
        </p:txBody>
      </p:sp>
    </p:spTree>
    <p:extLst>
      <p:ext uri="{BB962C8B-B14F-4D97-AF65-F5344CB8AC3E}">
        <p14:creationId xmlns:p14="http://schemas.microsoft.com/office/powerpoint/2010/main" val="4029626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02920" y="1735329"/>
            <a:ext cx="12801600" cy="4709713"/>
          </a:xfrm>
        </p:spPr>
        <p:txBody>
          <a:bodyPr lIns="0" tIns="0" rIns="0" bIns="0" anchor="t"/>
          <a:lstStyle/>
          <a:p>
            <a:pPr marL="457200" indent="-457200">
              <a:buChar char="•"/>
            </a:pPr>
            <a:r>
              <a:rPr lang="en-US" sz="3200">
                <a:latin typeface="Arial"/>
                <a:cs typeface="Arial"/>
              </a:rPr>
              <a:t>Study! </a:t>
            </a:r>
          </a:p>
          <a:p>
            <a:pPr marL="571500" indent="-571500">
              <a:buChar char="•"/>
            </a:pPr>
            <a:r>
              <a:rPr lang="en-US" sz="3200">
                <a:latin typeface="Arial"/>
                <a:cs typeface="Arial"/>
              </a:rPr>
              <a:t>Focus on one or two programming languages </a:t>
            </a:r>
          </a:p>
          <a:p>
            <a:pPr marL="457200" indent="-457200">
              <a:buFont typeface="Arial" panose="020B0604020202020204" pitchFamily="34" charset="0"/>
              <a:buChar char="•"/>
            </a:pPr>
            <a:r>
              <a:rPr lang="en-US" sz="3200">
                <a:latin typeface="Arial"/>
                <a:cs typeface="Arial"/>
              </a:rPr>
              <a:t>The interviewer wants you to succeed</a:t>
            </a:r>
            <a:endParaRPr lang="en-US" sz="3200"/>
          </a:p>
          <a:p>
            <a:pPr marL="571500" indent="-571500">
              <a:buChar char="•"/>
            </a:pPr>
            <a:r>
              <a:rPr lang="en-US" sz="3200">
                <a:latin typeface="Arial"/>
                <a:cs typeface="Arial"/>
              </a:rPr>
              <a:t>Don't be afraid of admitting you're stuck</a:t>
            </a:r>
            <a:endParaRPr lang="en-US" sz="3200"/>
          </a:p>
          <a:p>
            <a:pPr marL="457200" indent="-457200">
              <a:buFont typeface="Arial" panose="020B0604020202020204" pitchFamily="34" charset="0"/>
              <a:buChar char="•"/>
            </a:pPr>
            <a:r>
              <a:rPr lang="en-US" sz="3200">
                <a:latin typeface="Arial"/>
                <a:cs typeface="Arial"/>
              </a:rPr>
              <a:t>Slow down, take your time, think it through</a:t>
            </a:r>
          </a:p>
          <a:p>
            <a:pPr marL="457200" indent="-457200">
              <a:buFont typeface="Arial" panose="020B0604020202020204" pitchFamily="34" charset="0"/>
              <a:buChar char="•"/>
            </a:pPr>
            <a:r>
              <a:rPr lang="en-US" sz="3200">
                <a:latin typeface="Arial"/>
                <a:cs typeface="Arial"/>
              </a:rPr>
              <a:t>Don’t worry about bringing a laptop (unless the interviewers specifically request one)</a:t>
            </a:r>
            <a:endParaRPr lang="en-US" sz="3200"/>
          </a:p>
          <a:p>
            <a:pPr marL="457200" indent="-457200">
              <a:buFont typeface="Arial" panose="020B0604020202020204" pitchFamily="34" charset="0"/>
              <a:buChar char="•"/>
            </a:pPr>
            <a:r>
              <a:rPr lang="en-US" sz="3200">
                <a:latin typeface="Arial"/>
                <a:cs typeface="Arial"/>
              </a:rPr>
              <a:t>Always look over entire job description before interview</a:t>
            </a:r>
            <a:endParaRPr lang="en-US" sz="3200"/>
          </a:p>
          <a:p>
            <a:pPr marL="457200" indent="-457200">
              <a:buFont typeface="Arial" panose="020B0604020202020204" pitchFamily="34" charset="0"/>
              <a:buChar char="•"/>
            </a:pPr>
            <a:endParaRPr lang="en-US"/>
          </a:p>
        </p:txBody>
      </p:sp>
      <p:sp>
        <p:nvSpPr>
          <p:cNvPr id="5" name="Text Placeholder 4"/>
          <p:cNvSpPr txBox="1">
            <a:spLocks/>
          </p:cNvSpPr>
          <p:nvPr/>
        </p:nvSpPr>
        <p:spPr>
          <a:xfrm>
            <a:off x="323523" y="12700"/>
            <a:ext cx="12980997" cy="2181709"/>
          </a:xfrm>
          <a:prstGeom prst="rect">
            <a:avLst/>
          </a:prstGeom>
        </p:spPr>
        <p:txBody>
          <a:bodyPr anchor="ctr" anchorCtr="0"/>
          <a:lstStyle>
            <a:lvl1pPr marL="0" indent="0" algn="l" defTabSz="1231594" rtl="0" eaLnBrk="1" fontAlgn="base" hangingPunct="1">
              <a:lnSpc>
                <a:spcPct val="100000"/>
              </a:lnSpc>
              <a:spcBef>
                <a:spcPts val="2100"/>
              </a:spcBef>
              <a:spcAft>
                <a:spcPts val="0"/>
              </a:spcAft>
              <a:buSzPct val="95000"/>
              <a:buFont typeface="Arial" pitchFamily="34" charset="0"/>
              <a:buNone/>
              <a:defRPr sz="2800" b="0" kern="1200">
                <a:solidFill>
                  <a:srgbClr val="000000"/>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274320" indent="-274320" algn="l" defTabSz="1231594" rtl="0" eaLnBrk="1" fontAlgn="base" hangingPunct="1">
              <a:lnSpc>
                <a:spcPct val="100000"/>
              </a:lnSpc>
              <a:spcBef>
                <a:spcPts val="600"/>
              </a:spcBef>
              <a:spcAft>
                <a:spcPts val="1200"/>
              </a:spcAft>
              <a:buSzPct val="95000"/>
              <a:buFont typeface="Arial" pitchFamily="34" charset="0"/>
              <a:buChar char="•"/>
              <a:defRPr sz="2100" kern="1200">
                <a:solidFill>
                  <a:schemeClr val="tx1"/>
                </a:solidFill>
                <a:latin typeface="Arial" pitchFamily="34" charset="0"/>
                <a:ea typeface="+mn-ea"/>
                <a:cs typeface="Arial" pitchFamily="34" charset="0"/>
              </a:defRPr>
            </a:lvl3pPr>
            <a:lvl4pPr marL="548640" indent="-274320" algn="l" defTabSz="1231594" rtl="0" eaLnBrk="1" fontAlgn="base" hangingPunct="1">
              <a:lnSpc>
                <a:spcPct val="100000"/>
              </a:lnSpc>
              <a:spcBef>
                <a:spcPts val="600"/>
              </a:spcBef>
              <a:spcAft>
                <a:spcPts val="200"/>
              </a:spcAft>
              <a:buSzPct val="95000"/>
              <a:buFont typeface="Arial" pitchFamily="34" charset="0"/>
              <a:buChar char="–"/>
              <a:defRPr sz="21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4932360" indent="0" algn="l" defTabSz="1233089" rtl="0" eaLnBrk="1" latinLnBrk="0" hangingPunct="1">
              <a:spcBef>
                <a:spcPct val="20000"/>
              </a:spcBef>
              <a:buFont typeface="Arial" pitchFamily="34" charset="0"/>
              <a:buNone/>
              <a:defRPr sz="2644" kern="1200">
                <a:solidFill>
                  <a:schemeClr val="tx1"/>
                </a:solidFill>
                <a:latin typeface="+mn-lt"/>
                <a:ea typeface="+mn-ea"/>
                <a:cs typeface="+mn-cs"/>
              </a:defRPr>
            </a:lvl9pPr>
          </a:lstStyle>
          <a:p>
            <a:pPr>
              <a:lnSpc>
                <a:spcPct val="80000"/>
              </a:lnSpc>
            </a:pPr>
            <a:r>
              <a:rPr lang="en-US" sz="5400" b="1" spc="-150">
                <a:solidFill>
                  <a:schemeClr val="tx2"/>
                </a:solidFill>
                <a:latin typeface="Arial"/>
                <a:cs typeface="Arial"/>
              </a:rPr>
              <a:t>Advice collected from completing 30+ Interviews</a:t>
            </a:r>
          </a:p>
        </p:txBody>
      </p:sp>
    </p:spTree>
    <p:extLst>
      <p:ext uri="{BB962C8B-B14F-4D97-AF65-F5344CB8AC3E}">
        <p14:creationId xmlns:p14="http://schemas.microsoft.com/office/powerpoint/2010/main" val="2984890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4"/>
          <p:cNvSpPr txBox="1">
            <a:spLocks/>
          </p:cNvSpPr>
          <p:nvPr/>
        </p:nvSpPr>
        <p:spPr>
          <a:xfrm>
            <a:off x="323523" y="0"/>
            <a:ext cx="7393723" cy="2181709"/>
          </a:xfrm>
          <a:prstGeom prst="rect">
            <a:avLst/>
          </a:prstGeom>
        </p:spPr>
        <p:txBody>
          <a:bodyPr anchor="ctr" anchorCtr="0"/>
          <a:lstStyle>
            <a:lvl1pPr marL="0" indent="0" algn="l" defTabSz="1231594" rtl="0" eaLnBrk="1" fontAlgn="base" hangingPunct="1">
              <a:lnSpc>
                <a:spcPct val="100000"/>
              </a:lnSpc>
              <a:spcBef>
                <a:spcPts val="2100"/>
              </a:spcBef>
              <a:spcAft>
                <a:spcPts val="0"/>
              </a:spcAft>
              <a:buSzPct val="95000"/>
              <a:buFont typeface="Arial" pitchFamily="34" charset="0"/>
              <a:buNone/>
              <a:defRPr sz="2800" b="0" kern="1200">
                <a:solidFill>
                  <a:srgbClr val="000000"/>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274320" indent="-274320" algn="l" defTabSz="1231594" rtl="0" eaLnBrk="1" fontAlgn="base" hangingPunct="1">
              <a:lnSpc>
                <a:spcPct val="100000"/>
              </a:lnSpc>
              <a:spcBef>
                <a:spcPts val="600"/>
              </a:spcBef>
              <a:spcAft>
                <a:spcPts val="1200"/>
              </a:spcAft>
              <a:buSzPct val="95000"/>
              <a:buFont typeface="Arial" pitchFamily="34" charset="0"/>
              <a:buChar char="•"/>
              <a:defRPr sz="2100" kern="1200">
                <a:solidFill>
                  <a:schemeClr val="tx1"/>
                </a:solidFill>
                <a:latin typeface="Arial" pitchFamily="34" charset="0"/>
                <a:ea typeface="+mn-ea"/>
                <a:cs typeface="Arial" pitchFamily="34" charset="0"/>
              </a:defRPr>
            </a:lvl3pPr>
            <a:lvl4pPr marL="548640" indent="-274320" algn="l" defTabSz="1231594" rtl="0" eaLnBrk="1" fontAlgn="base" hangingPunct="1">
              <a:lnSpc>
                <a:spcPct val="100000"/>
              </a:lnSpc>
              <a:spcBef>
                <a:spcPts val="600"/>
              </a:spcBef>
              <a:spcAft>
                <a:spcPts val="200"/>
              </a:spcAft>
              <a:buSzPct val="95000"/>
              <a:buFont typeface="Arial" pitchFamily="34" charset="0"/>
              <a:buChar char="–"/>
              <a:defRPr sz="21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4932360" indent="0" algn="l" defTabSz="1233089" rtl="0" eaLnBrk="1" latinLnBrk="0" hangingPunct="1">
              <a:spcBef>
                <a:spcPct val="20000"/>
              </a:spcBef>
              <a:buFont typeface="Arial" pitchFamily="34" charset="0"/>
              <a:buNone/>
              <a:defRPr sz="2644" kern="1200">
                <a:solidFill>
                  <a:schemeClr val="tx1"/>
                </a:solidFill>
                <a:latin typeface="+mn-lt"/>
                <a:ea typeface="+mn-ea"/>
                <a:cs typeface="+mn-cs"/>
              </a:defRPr>
            </a:lvl9pPr>
          </a:lstStyle>
          <a:p>
            <a:pPr>
              <a:lnSpc>
                <a:spcPct val="80000"/>
              </a:lnSpc>
            </a:pPr>
            <a:r>
              <a:rPr lang="en-US" sz="5400" b="1" spc="-150">
                <a:solidFill>
                  <a:schemeClr val="tx2"/>
                </a:solidFill>
                <a:latin typeface="Arial"/>
              </a:rPr>
              <a:t>Resources</a:t>
            </a:r>
          </a:p>
        </p:txBody>
      </p:sp>
      <p:pic>
        <p:nvPicPr>
          <p:cNvPr id="1042" name="Picture 18" descr="Image result for winners podium"/>
          <p:cNvPicPr>
            <a:picLocks noChangeAspect="1" noChangeArrowheads="1"/>
          </p:cNvPicPr>
          <p:nvPr/>
        </p:nvPicPr>
        <p:blipFill rotWithShape="1">
          <a:blip r:embed="rId3">
            <a:extLst>
              <a:ext uri="{28A0092B-C50C-407E-A947-70E740481C1C}">
                <a14:useLocalDpi xmlns:a14="http://schemas.microsoft.com/office/drawing/2010/main" val="0"/>
              </a:ext>
            </a:extLst>
          </a:blip>
          <a:srcRect t="27601" b="14647"/>
          <a:stretch/>
        </p:blipFill>
        <p:spPr bwMode="auto">
          <a:xfrm>
            <a:off x="3052301" y="3184509"/>
            <a:ext cx="7540315" cy="4703027"/>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6" descr="Image result for crack the coding intervi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29635" y="1471418"/>
            <a:ext cx="1585645" cy="2260677"/>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Image result for leetcode"/>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7785" r="8494" b="13662"/>
          <a:stretch/>
        </p:blipFill>
        <p:spPr bwMode="auto">
          <a:xfrm>
            <a:off x="3909060" y="2846071"/>
            <a:ext cx="1645920" cy="113157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3" descr="A close up of a sign&#10;&#10;Description generated with high confidence">
            <a:extLst>
              <a:ext uri="{FF2B5EF4-FFF2-40B4-BE49-F238E27FC236}">
                <a16:creationId xmlns:a16="http://schemas.microsoft.com/office/drawing/2014/main" xmlns="" id="{E29D2DB2-5BB5-4B1C-9705-A581CD2802CF}"/>
              </a:ext>
            </a:extLst>
          </p:cNvPr>
          <p:cNvPicPr>
            <a:picLocks noChangeAspect="1"/>
          </p:cNvPicPr>
          <p:nvPr/>
        </p:nvPicPr>
        <p:blipFill rotWithShape="1">
          <a:blip r:embed="rId6"/>
          <a:srcRect l="3356" r="5369" b="12752"/>
          <a:stretch/>
        </p:blipFill>
        <p:spPr>
          <a:xfrm>
            <a:off x="8339431" y="3406485"/>
            <a:ext cx="1087686" cy="1039695"/>
          </a:xfrm>
          <a:prstGeom prst="rect">
            <a:avLst/>
          </a:prstGeom>
        </p:spPr>
      </p:pic>
    </p:spTree>
    <p:extLst>
      <p:ext uri="{BB962C8B-B14F-4D97-AF65-F5344CB8AC3E}">
        <p14:creationId xmlns:p14="http://schemas.microsoft.com/office/powerpoint/2010/main" val="240711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9538818" y="1912093"/>
            <a:ext cx="2835563" cy="3980872"/>
          </a:xfrm>
          <a:prstGeom prst="roundRect">
            <a:avLst/>
          </a:prstGeom>
          <a:solidFill>
            <a:schemeClr val="tx1">
              <a:lumMod val="85000"/>
              <a:lumOff val="15000"/>
            </a:schemeClr>
          </a:solidFill>
          <a:ln>
            <a:noFill/>
          </a:ln>
          <a:effectLst>
            <a:outerShdw blurRad="1016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Rounded Rectangle 5"/>
          <p:cNvSpPr/>
          <p:nvPr/>
        </p:nvSpPr>
        <p:spPr>
          <a:xfrm>
            <a:off x="5445789" y="1879435"/>
            <a:ext cx="2835563" cy="3980872"/>
          </a:xfrm>
          <a:prstGeom prst="roundRect">
            <a:avLst/>
          </a:prstGeom>
          <a:solidFill>
            <a:schemeClr val="tx1">
              <a:lumMod val="85000"/>
              <a:lumOff val="15000"/>
            </a:schemeClr>
          </a:solidFill>
          <a:ln>
            <a:noFill/>
          </a:ln>
          <a:effectLst>
            <a:outerShdw blurRad="1016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8" name="Rounded Rectangle 7"/>
          <p:cNvSpPr/>
          <p:nvPr/>
        </p:nvSpPr>
        <p:spPr>
          <a:xfrm>
            <a:off x="1443218" y="1902586"/>
            <a:ext cx="2835563" cy="3980872"/>
          </a:xfrm>
          <a:prstGeom prst="roundRect">
            <a:avLst/>
          </a:prstGeom>
          <a:solidFill>
            <a:schemeClr val="tx1">
              <a:lumMod val="85000"/>
              <a:lumOff val="15000"/>
            </a:schemeClr>
          </a:solidFill>
          <a:ln>
            <a:noFill/>
          </a:ln>
          <a:effectLst>
            <a:outerShdw blurRad="1016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2" name="Rectangle 11"/>
          <p:cNvSpPr/>
          <p:nvPr/>
        </p:nvSpPr>
        <p:spPr>
          <a:xfrm>
            <a:off x="5564589" y="1910077"/>
            <a:ext cx="2587538" cy="1384995"/>
          </a:xfrm>
          <a:prstGeom prst="rect">
            <a:avLst/>
          </a:prstGeom>
        </p:spPr>
        <p:txBody>
          <a:bodyPr wrap="square"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a:solidFill>
                  <a:schemeClr val="bg1"/>
                </a:solidFill>
                <a:latin typeface="Segoe UI"/>
                <a:cs typeface="Segoe UI"/>
              </a:rPr>
              <a:t>Rasidha Rahman</a:t>
            </a:r>
          </a:p>
          <a:p>
            <a:pPr algn="ctr"/>
            <a:r>
              <a:rPr lang="en-US" sz="2000">
                <a:solidFill>
                  <a:schemeClr val="bg1"/>
                </a:solidFill>
                <a:latin typeface="Segoe UI Light"/>
                <a:cs typeface="Segoe UI Light"/>
              </a:rPr>
              <a:t>Security Project Manager/BSA</a:t>
            </a:r>
          </a:p>
          <a:p>
            <a:pPr algn="ctr"/>
            <a:endParaRPr lang="en-US" sz="2000">
              <a:solidFill>
                <a:schemeClr val="bg1"/>
              </a:solidFill>
              <a:latin typeface="Segoe UI Light"/>
              <a:cs typeface="Segoe UI Light"/>
            </a:endParaRPr>
          </a:p>
        </p:txBody>
      </p:sp>
      <p:sp>
        <p:nvSpPr>
          <p:cNvPr id="13" name="Rectangle 12"/>
          <p:cNvSpPr/>
          <p:nvPr/>
        </p:nvSpPr>
        <p:spPr>
          <a:xfrm>
            <a:off x="9661356" y="2062477"/>
            <a:ext cx="2587538" cy="738664"/>
          </a:xfrm>
          <a:prstGeom prst="rect">
            <a:avLst/>
          </a:prstGeom>
        </p:spPr>
        <p:txBody>
          <a:bodyPr wrap="square"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a:solidFill>
                  <a:schemeClr val="bg1"/>
                </a:solidFill>
                <a:latin typeface="Segoe UI"/>
                <a:cs typeface="Segoe UI"/>
              </a:rPr>
              <a:t>Megan Heyer</a:t>
            </a:r>
          </a:p>
          <a:p>
            <a:pPr algn="ctr"/>
            <a:r>
              <a:rPr lang="en-US">
                <a:solidFill>
                  <a:schemeClr val="bg1"/>
                </a:solidFill>
                <a:latin typeface="Segoe UI Light"/>
                <a:cs typeface="Segoe UI Light"/>
              </a:rPr>
              <a:t>Software Developer</a:t>
            </a:r>
            <a:endParaRPr lang="en-US">
              <a:solidFill>
                <a:schemeClr val="bg1"/>
              </a:solidFill>
            </a:endParaRPr>
          </a:p>
        </p:txBody>
      </p:sp>
      <p:sp>
        <p:nvSpPr>
          <p:cNvPr id="14" name="Rectangle 13"/>
          <p:cNvSpPr/>
          <p:nvPr/>
        </p:nvSpPr>
        <p:spPr>
          <a:xfrm>
            <a:off x="1567230" y="1963870"/>
            <a:ext cx="2587538" cy="738664"/>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a:solidFill>
                  <a:schemeClr val="bg1"/>
                </a:solidFill>
                <a:latin typeface="Segoe UI" panose="020B0502040204020203" pitchFamily="34" charset="0"/>
                <a:cs typeface="Segoe UI" panose="020B0502040204020203" pitchFamily="34" charset="0"/>
              </a:rPr>
              <a:t>Jess Tang</a:t>
            </a:r>
            <a:br>
              <a:rPr lang="en-US" sz="2400">
                <a:solidFill>
                  <a:schemeClr val="bg1"/>
                </a:solidFill>
                <a:latin typeface="Segoe UI" panose="020B0502040204020203" pitchFamily="34" charset="0"/>
                <a:cs typeface="Segoe UI" panose="020B0502040204020203" pitchFamily="34" charset="0"/>
              </a:rPr>
            </a:br>
            <a:r>
              <a:rPr lang="en-US">
                <a:solidFill>
                  <a:schemeClr val="bg1"/>
                </a:solidFill>
                <a:latin typeface="Segoe UI Light" panose="020B0502040204020203" pitchFamily="34" charset="0"/>
                <a:cs typeface="Segoe UI Light" panose="020B0502040204020203" pitchFamily="34" charset="0"/>
              </a:rPr>
              <a:t>Software Developer</a:t>
            </a:r>
            <a:endParaRPr lang="en-US" sz="2000">
              <a:solidFill>
                <a:schemeClr val="bg1"/>
              </a:solidFill>
              <a:latin typeface="Segoe UI Light" panose="020B0502040204020203" pitchFamily="34" charset="0"/>
              <a:cs typeface="Segoe UI Light" panose="020B0502040204020203" pitchFamily="34" charset="0"/>
            </a:endParaRPr>
          </a:p>
        </p:txBody>
      </p:sp>
      <p:sp>
        <p:nvSpPr>
          <p:cNvPr id="19" name="TextBox 30"/>
          <p:cNvSpPr txBox="1"/>
          <p:nvPr/>
        </p:nvSpPr>
        <p:spPr>
          <a:xfrm>
            <a:off x="8829480" y="12173171"/>
            <a:ext cx="241922" cy="1800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3600">
              <a:solidFill>
                <a:schemeClr val="bg1"/>
              </a:solidFill>
              <a:latin typeface="Segoe UI Semibold" panose="020B0702040204020203" pitchFamily="34" charset="0"/>
              <a:cs typeface="Segoe UI Semibold" panose="020B0702040204020203" pitchFamily="34" charset="0"/>
            </a:endParaRPr>
          </a:p>
        </p:txBody>
      </p:sp>
      <p:pic>
        <p:nvPicPr>
          <p:cNvPr id="1027" name="Picture 3" descr="691F1926-E5A8-4E91-B8E6-9F22F995084C-L0-001"/>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461" t="1735" r="-1461" b="21899"/>
          <a:stretch/>
        </p:blipFill>
        <p:spPr bwMode="auto">
          <a:xfrm>
            <a:off x="1798633" y="2891396"/>
            <a:ext cx="2093976" cy="2287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5" descr="Image result for university of wisconsin athletic logo"/>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50314" y="4724400"/>
            <a:ext cx="938009" cy="941688"/>
          </a:xfrm>
          <a:prstGeom prst="ellipse">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5"/>
          <a:srcRect l="13858" t="2782" r="14848"/>
          <a:stretch/>
        </p:blipFill>
        <p:spPr>
          <a:xfrm>
            <a:off x="5845197" y="2954843"/>
            <a:ext cx="2090057" cy="2395048"/>
          </a:xfrm>
          <a:prstGeom prst="rect">
            <a:avLst/>
          </a:prstGeom>
        </p:spPr>
      </p:pic>
      <p:pic>
        <p:nvPicPr>
          <p:cNvPr id="1031" name="Picture 7" descr="Image result for psu logo"/>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188201" y="4874326"/>
            <a:ext cx="1093152" cy="743343"/>
          </a:xfrm>
          <a:prstGeom prst="ellipse">
            <a:avLst/>
          </a:prstGeom>
          <a:noFill/>
          <a:extLst>
            <a:ext uri="{909E8E84-426E-40DD-AFC4-6F175D3DCCD1}">
              <a14:hiddenFill xmlns:a14="http://schemas.microsoft.com/office/drawing/2010/main">
                <a:solidFill>
                  <a:srgbClr val="FFFFFF"/>
                </a:solidFill>
              </a14:hiddenFill>
            </a:ext>
          </a:extLst>
        </p:spPr>
      </p:pic>
      <p:sp>
        <p:nvSpPr>
          <p:cNvPr id="20" name="Text Placeholder 4"/>
          <p:cNvSpPr txBox="1">
            <a:spLocks/>
          </p:cNvSpPr>
          <p:nvPr/>
        </p:nvSpPr>
        <p:spPr>
          <a:xfrm>
            <a:off x="323523" y="12700"/>
            <a:ext cx="7393723" cy="2181709"/>
          </a:xfrm>
          <a:prstGeom prst="rect">
            <a:avLst/>
          </a:prstGeom>
        </p:spPr>
        <p:txBody>
          <a:bodyPr anchor="ctr" anchorCtr="0"/>
          <a:lstStyle>
            <a:lvl1pPr marL="0" indent="0" algn="l" defTabSz="1231594" rtl="0" eaLnBrk="1" fontAlgn="base" hangingPunct="1">
              <a:lnSpc>
                <a:spcPct val="100000"/>
              </a:lnSpc>
              <a:spcBef>
                <a:spcPts val="2100"/>
              </a:spcBef>
              <a:spcAft>
                <a:spcPts val="0"/>
              </a:spcAft>
              <a:buSzPct val="95000"/>
              <a:buFont typeface="Arial" pitchFamily="34" charset="0"/>
              <a:buNone/>
              <a:defRPr sz="2800" b="0" kern="1200">
                <a:solidFill>
                  <a:srgbClr val="000000"/>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274320" indent="-274320" algn="l" defTabSz="1231594" rtl="0" eaLnBrk="1" fontAlgn="base" hangingPunct="1">
              <a:lnSpc>
                <a:spcPct val="100000"/>
              </a:lnSpc>
              <a:spcBef>
                <a:spcPts val="600"/>
              </a:spcBef>
              <a:spcAft>
                <a:spcPts val="1200"/>
              </a:spcAft>
              <a:buSzPct val="95000"/>
              <a:buFont typeface="Arial" pitchFamily="34" charset="0"/>
              <a:buChar char="•"/>
              <a:defRPr sz="2100" kern="1200">
                <a:solidFill>
                  <a:schemeClr val="tx1"/>
                </a:solidFill>
                <a:latin typeface="Arial" pitchFamily="34" charset="0"/>
                <a:ea typeface="+mn-ea"/>
                <a:cs typeface="Arial" pitchFamily="34" charset="0"/>
              </a:defRPr>
            </a:lvl3pPr>
            <a:lvl4pPr marL="548640" indent="-274320" algn="l" defTabSz="1231594" rtl="0" eaLnBrk="1" fontAlgn="base" hangingPunct="1">
              <a:lnSpc>
                <a:spcPct val="100000"/>
              </a:lnSpc>
              <a:spcBef>
                <a:spcPts val="600"/>
              </a:spcBef>
              <a:spcAft>
                <a:spcPts val="200"/>
              </a:spcAft>
              <a:buSzPct val="95000"/>
              <a:buFont typeface="Arial" pitchFamily="34" charset="0"/>
              <a:buChar char="–"/>
              <a:defRPr sz="21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4932360" indent="0" algn="l" defTabSz="1233089" rtl="0" eaLnBrk="1" latinLnBrk="0" hangingPunct="1">
              <a:spcBef>
                <a:spcPct val="20000"/>
              </a:spcBef>
              <a:buFont typeface="Arial" pitchFamily="34" charset="0"/>
              <a:buNone/>
              <a:defRPr sz="2644" kern="1200">
                <a:solidFill>
                  <a:schemeClr val="tx1"/>
                </a:solidFill>
                <a:latin typeface="+mn-lt"/>
                <a:ea typeface="+mn-ea"/>
                <a:cs typeface="+mn-cs"/>
              </a:defRPr>
            </a:lvl9pPr>
          </a:lstStyle>
          <a:p>
            <a:pPr>
              <a:lnSpc>
                <a:spcPct val="80000"/>
              </a:lnSpc>
            </a:pPr>
            <a:r>
              <a:rPr lang="en-US" sz="5400" b="1" spc="-150">
                <a:solidFill>
                  <a:schemeClr val="tx2"/>
                </a:solidFill>
                <a:latin typeface="Arial"/>
              </a:rPr>
              <a:t>Who we are</a:t>
            </a:r>
          </a:p>
        </p:txBody>
      </p:sp>
      <p:pic>
        <p:nvPicPr>
          <p:cNvPr id="2" name="Picture 3" descr="A person smiling for the camera&#10;&#10;Description generated with very high confidence">
            <a:extLst>
              <a:ext uri="{FF2B5EF4-FFF2-40B4-BE49-F238E27FC236}">
                <a16:creationId xmlns:a16="http://schemas.microsoft.com/office/drawing/2014/main" xmlns="" id="{E0288C15-4921-4B1C-BD3C-9D82793AA377}"/>
              </a:ext>
            </a:extLst>
          </p:cNvPr>
          <p:cNvPicPr>
            <a:picLocks noChangeAspect="1"/>
          </p:cNvPicPr>
          <p:nvPr/>
        </p:nvPicPr>
        <p:blipFill rotWithShape="1">
          <a:blip r:embed="rId7"/>
          <a:srcRect l="12371" t="-284" r="23344" b="-1794"/>
          <a:stretch/>
        </p:blipFill>
        <p:spPr>
          <a:xfrm>
            <a:off x="9865586" y="2954914"/>
            <a:ext cx="2180091" cy="2284017"/>
          </a:xfrm>
          <a:prstGeom prst="rect">
            <a:avLst/>
          </a:prstGeom>
        </p:spPr>
      </p:pic>
      <p:pic>
        <p:nvPicPr>
          <p:cNvPr id="4" name="Picture 6" descr="A close up of a sign&#10;&#10;Description generated with very high confidence">
            <a:extLst>
              <a:ext uri="{FF2B5EF4-FFF2-40B4-BE49-F238E27FC236}">
                <a16:creationId xmlns:a16="http://schemas.microsoft.com/office/drawing/2014/main" xmlns="" id="{561B2249-D544-4140-9C68-C263277D4796}"/>
              </a:ext>
            </a:extLst>
          </p:cNvPr>
          <p:cNvPicPr>
            <a:picLocks noChangeAspect="1"/>
          </p:cNvPicPr>
          <p:nvPr/>
        </p:nvPicPr>
        <p:blipFill>
          <a:blip r:embed="rId8"/>
          <a:stretch>
            <a:fillRect/>
          </a:stretch>
        </p:blipFill>
        <p:spPr>
          <a:xfrm>
            <a:off x="11598484" y="4952563"/>
            <a:ext cx="655261" cy="695961"/>
          </a:xfrm>
          <a:prstGeom prst="rect">
            <a:avLst/>
          </a:prstGeom>
        </p:spPr>
      </p:pic>
    </p:spTree>
    <p:extLst>
      <p:ext uri="{BB962C8B-B14F-4D97-AF65-F5344CB8AC3E}">
        <p14:creationId xmlns:p14="http://schemas.microsoft.com/office/powerpoint/2010/main" val="3836984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8"/>
          <p:cNvSpPr txBox="1">
            <a:spLocks/>
          </p:cNvSpPr>
          <p:nvPr/>
        </p:nvSpPr>
        <p:spPr bwMode="auto">
          <a:xfrm>
            <a:off x="4547255" y="2762949"/>
            <a:ext cx="6774667" cy="1194173"/>
          </a:xfrm>
          <a:prstGeom prst="rect">
            <a:avLst/>
          </a:prstGeom>
          <a:noFill/>
          <a:ln w="9525">
            <a:noFill/>
            <a:miter lim="800000"/>
            <a:headEnd/>
            <a:tailEnd/>
          </a:ln>
        </p:spPr>
        <p:txBody>
          <a:bodyPr vert="horz" wrap="square" lIns="0" tIns="0" rIns="0" bIns="0" numCol="1" anchor="b" anchorCtr="0" compatLnSpc="1">
            <a:prstTxWarp prst="textNoShape">
              <a:avLst/>
            </a:prstTxWarp>
            <a:spAutoFit/>
          </a:bodyPr>
          <a:lstStyle>
            <a:lvl1pPr algn="l" defTabSz="1304102" rtl="0" eaLnBrk="1" fontAlgn="base" hangingPunct="1">
              <a:lnSpc>
                <a:spcPct val="97000"/>
              </a:lnSpc>
              <a:spcBef>
                <a:spcPct val="0"/>
              </a:spcBef>
              <a:spcAft>
                <a:spcPct val="0"/>
              </a:spcAft>
              <a:defRPr sz="3600" kern="1200">
                <a:solidFill>
                  <a:schemeClr val="bg1"/>
                </a:solidFill>
                <a:latin typeface="Arial" pitchFamily="34" charset="0"/>
                <a:ea typeface="+mj-ea"/>
                <a:cs typeface="Arial" pitchFamily="34" charset="0"/>
              </a:defRPr>
            </a:lvl1pPr>
            <a:lvl2pPr algn="l" defTabSz="1304102" rtl="0" eaLnBrk="1" fontAlgn="base" hangingPunct="1">
              <a:spcBef>
                <a:spcPct val="0"/>
              </a:spcBef>
              <a:spcAft>
                <a:spcPct val="0"/>
              </a:spcAft>
              <a:defRPr sz="3000">
                <a:solidFill>
                  <a:schemeClr val="bg1"/>
                </a:solidFill>
                <a:latin typeface="Arial" pitchFamily="34" charset="0"/>
                <a:cs typeface="Arial" pitchFamily="34" charset="0"/>
              </a:defRPr>
            </a:lvl2pPr>
            <a:lvl3pPr algn="l" defTabSz="1304102" rtl="0" eaLnBrk="1" fontAlgn="base" hangingPunct="1">
              <a:spcBef>
                <a:spcPct val="0"/>
              </a:spcBef>
              <a:spcAft>
                <a:spcPct val="0"/>
              </a:spcAft>
              <a:defRPr sz="3000">
                <a:solidFill>
                  <a:schemeClr val="bg1"/>
                </a:solidFill>
                <a:latin typeface="Arial" pitchFamily="34" charset="0"/>
                <a:cs typeface="Arial" pitchFamily="34" charset="0"/>
              </a:defRPr>
            </a:lvl3pPr>
            <a:lvl4pPr algn="l" defTabSz="1304102" rtl="0" eaLnBrk="1" fontAlgn="base" hangingPunct="1">
              <a:spcBef>
                <a:spcPct val="0"/>
              </a:spcBef>
              <a:spcAft>
                <a:spcPct val="0"/>
              </a:spcAft>
              <a:defRPr sz="3000">
                <a:solidFill>
                  <a:schemeClr val="bg1"/>
                </a:solidFill>
                <a:latin typeface="Arial" pitchFamily="34" charset="0"/>
                <a:cs typeface="Arial" pitchFamily="34" charset="0"/>
              </a:defRPr>
            </a:lvl4pPr>
            <a:lvl5pPr algn="l" defTabSz="1304102" rtl="0" eaLnBrk="1" fontAlgn="base" hangingPunct="1">
              <a:spcBef>
                <a:spcPct val="0"/>
              </a:spcBef>
              <a:spcAft>
                <a:spcPct val="0"/>
              </a:spcAft>
              <a:defRPr sz="3000">
                <a:solidFill>
                  <a:schemeClr val="bg1"/>
                </a:solidFill>
                <a:latin typeface="Arial" pitchFamily="34" charset="0"/>
                <a:cs typeface="Arial" pitchFamily="34" charset="0"/>
              </a:defRPr>
            </a:lvl5pPr>
            <a:lvl6pPr marL="585930" algn="l" defTabSz="1304102" rtl="0" eaLnBrk="1" fontAlgn="base" hangingPunct="1">
              <a:spcBef>
                <a:spcPct val="0"/>
              </a:spcBef>
              <a:spcAft>
                <a:spcPct val="0"/>
              </a:spcAft>
              <a:defRPr sz="3000">
                <a:solidFill>
                  <a:schemeClr val="bg1"/>
                </a:solidFill>
                <a:latin typeface="Arial" pitchFamily="34" charset="0"/>
                <a:cs typeface="Arial" pitchFamily="34" charset="0"/>
              </a:defRPr>
            </a:lvl6pPr>
            <a:lvl7pPr marL="1171859" algn="l" defTabSz="1304102" rtl="0" eaLnBrk="1" fontAlgn="base" hangingPunct="1">
              <a:spcBef>
                <a:spcPct val="0"/>
              </a:spcBef>
              <a:spcAft>
                <a:spcPct val="0"/>
              </a:spcAft>
              <a:defRPr sz="3000">
                <a:solidFill>
                  <a:schemeClr val="bg1"/>
                </a:solidFill>
                <a:latin typeface="Arial" pitchFamily="34" charset="0"/>
                <a:cs typeface="Arial" pitchFamily="34" charset="0"/>
              </a:defRPr>
            </a:lvl7pPr>
            <a:lvl8pPr marL="1757790" algn="l" defTabSz="1304102" rtl="0" eaLnBrk="1" fontAlgn="base" hangingPunct="1">
              <a:spcBef>
                <a:spcPct val="0"/>
              </a:spcBef>
              <a:spcAft>
                <a:spcPct val="0"/>
              </a:spcAft>
              <a:defRPr sz="3000">
                <a:solidFill>
                  <a:schemeClr val="bg1"/>
                </a:solidFill>
                <a:latin typeface="Arial" pitchFamily="34" charset="0"/>
                <a:cs typeface="Arial" pitchFamily="34" charset="0"/>
              </a:defRPr>
            </a:lvl8pPr>
            <a:lvl9pPr marL="2343720" algn="l" defTabSz="1304102" rtl="0" eaLnBrk="1" fontAlgn="base" hangingPunct="1">
              <a:spcBef>
                <a:spcPct val="0"/>
              </a:spcBef>
              <a:spcAft>
                <a:spcPct val="0"/>
              </a:spcAft>
              <a:defRPr sz="3000">
                <a:solidFill>
                  <a:schemeClr val="bg1"/>
                </a:solidFill>
                <a:latin typeface="Arial" pitchFamily="34" charset="0"/>
                <a:cs typeface="Arial" pitchFamily="34" charset="0"/>
              </a:defRPr>
            </a:lvl9pPr>
          </a:lstStyle>
          <a:p>
            <a:endParaRPr lang="en-US" sz="12000" baseline="95000">
              <a:solidFill>
                <a:schemeClr val="accent2"/>
              </a:solidFill>
              <a:latin typeface="Arial"/>
            </a:endParaRPr>
          </a:p>
        </p:txBody>
      </p:sp>
      <p:sp>
        <p:nvSpPr>
          <p:cNvPr id="24" name="TextBox 23"/>
          <p:cNvSpPr txBox="1"/>
          <p:nvPr/>
        </p:nvSpPr>
        <p:spPr>
          <a:xfrm>
            <a:off x="9001584" y="3009514"/>
            <a:ext cx="1188720" cy="2169825"/>
          </a:xfrm>
          <a:prstGeom prst="rect">
            <a:avLst/>
          </a:prstGeom>
          <a:solidFill>
            <a:schemeClr val="bg1"/>
          </a:solidFill>
        </p:spPr>
        <p:txBody>
          <a:bodyPr wrap="square" rtlCol="0">
            <a:spAutoFit/>
          </a:bodyPr>
          <a:lstStyle/>
          <a:p>
            <a:endParaRPr lang="en-US" sz="13500">
              <a:solidFill>
                <a:srgbClr val="A8B400"/>
              </a:solidFill>
            </a:endParaRPr>
          </a:p>
        </p:txBody>
      </p:sp>
      <p:sp>
        <p:nvSpPr>
          <p:cNvPr id="28" name="Chevron 27">
            <a:extLst>
              <a:ext uri="{FF2B5EF4-FFF2-40B4-BE49-F238E27FC236}">
                <a16:creationId xmlns:a16="http://schemas.microsoft.com/office/drawing/2014/main" xmlns="" id="{993DB97A-B202-4FDD-BE22-7BAF80B46F07}"/>
              </a:ext>
            </a:extLst>
          </p:cNvPr>
          <p:cNvSpPr/>
          <p:nvPr/>
        </p:nvSpPr>
        <p:spPr>
          <a:xfrm>
            <a:off x="6663271" y="2827357"/>
            <a:ext cx="3227832" cy="1176595"/>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solidFill>
                <a:schemeClr val="tx1"/>
              </a:solidFill>
            </a:endParaRPr>
          </a:p>
        </p:txBody>
      </p:sp>
      <p:sp>
        <p:nvSpPr>
          <p:cNvPr id="29" name="Chevron 28">
            <a:extLst>
              <a:ext uri="{FF2B5EF4-FFF2-40B4-BE49-F238E27FC236}">
                <a16:creationId xmlns:a16="http://schemas.microsoft.com/office/drawing/2014/main" xmlns="" id="{475F80D9-1986-41DA-8F26-9C9D8BB71CB4}"/>
              </a:ext>
            </a:extLst>
          </p:cNvPr>
          <p:cNvSpPr/>
          <p:nvPr/>
        </p:nvSpPr>
        <p:spPr>
          <a:xfrm>
            <a:off x="1011869" y="2827357"/>
            <a:ext cx="3228381" cy="1176595"/>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solidFill>
                <a:schemeClr val="tx1"/>
              </a:solidFill>
            </a:endParaRPr>
          </a:p>
        </p:txBody>
      </p:sp>
      <p:sp>
        <p:nvSpPr>
          <p:cNvPr id="30" name="Chevron 29">
            <a:extLst>
              <a:ext uri="{FF2B5EF4-FFF2-40B4-BE49-F238E27FC236}">
                <a16:creationId xmlns:a16="http://schemas.microsoft.com/office/drawing/2014/main" xmlns="" id="{D969383D-0FB4-4782-8536-1417CA0998F7}"/>
              </a:ext>
            </a:extLst>
          </p:cNvPr>
          <p:cNvSpPr/>
          <p:nvPr/>
        </p:nvSpPr>
        <p:spPr>
          <a:xfrm>
            <a:off x="9489594" y="2827357"/>
            <a:ext cx="3227832" cy="1179576"/>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solidFill>
                <a:schemeClr val="tx1"/>
              </a:solidFill>
            </a:endParaRPr>
          </a:p>
        </p:txBody>
      </p:sp>
      <p:sp>
        <p:nvSpPr>
          <p:cNvPr id="31" name="TextBox 493">
            <a:extLst>
              <a:ext uri="{FF2B5EF4-FFF2-40B4-BE49-F238E27FC236}">
                <a16:creationId xmlns:a16="http://schemas.microsoft.com/office/drawing/2014/main" xmlns="" id="{7EF189C8-61FC-4E42-B305-6030C10CC1B7}"/>
              </a:ext>
            </a:extLst>
          </p:cNvPr>
          <p:cNvSpPr txBox="1"/>
          <p:nvPr/>
        </p:nvSpPr>
        <p:spPr>
          <a:xfrm>
            <a:off x="6779052" y="2930125"/>
            <a:ext cx="2988411" cy="1077218"/>
          </a:xfrm>
          <a:prstGeom prst="rect">
            <a:avLst/>
          </a:prstGeom>
          <a:noFill/>
        </p:spPr>
        <p:txBody>
          <a:bodyPr wrap="square"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ko-KR" sz="3200" b="1">
                <a:solidFill>
                  <a:schemeClr val="bg1"/>
                </a:solidFill>
                <a:ea typeface="굴림"/>
                <a:cs typeface="Arial"/>
              </a:rPr>
              <a:t>Technical Screen</a:t>
            </a:r>
            <a:endParaRPr lang="en-US">
              <a:solidFill>
                <a:schemeClr val="bg1"/>
              </a:solidFill>
            </a:endParaRPr>
          </a:p>
        </p:txBody>
      </p:sp>
      <p:sp>
        <p:nvSpPr>
          <p:cNvPr id="32" name="TextBox 494">
            <a:extLst>
              <a:ext uri="{FF2B5EF4-FFF2-40B4-BE49-F238E27FC236}">
                <a16:creationId xmlns:a16="http://schemas.microsoft.com/office/drawing/2014/main" xmlns="" id="{FE3B9060-4D17-44A4-8E2D-5F41A0384947}"/>
              </a:ext>
            </a:extLst>
          </p:cNvPr>
          <p:cNvSpPr txBox="1"/>
          <p:nvPr/>
        </p:nvSpPr>
        <p:spPr>
          <a:xfrm>
            <a:off x="9781852" y="2916611"/>
            <a:ext cx="2610809" cy="107721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ko-KR" sz="3200" b="1">
                <a:solidFill>
                  <a:schemeClr val="bg1"/>
                </a:solidFill>
                <a:cs typeface="Arial" pitchFamily="34" charset="0"/>
              </a:rPr>
              <a:t>Onsite Interview</a:t>
            </a:r>
            <a:endParaRPr lang="ko-KR" altLang="en-US" sz="3200" b="1">
              <a:solidFill>
                <a:schemeClr val="bg1"/>
              </a:solidFill>
              <a:cs typeface="Arial" pitchFamily="34" charset="0"/>
            </a:endParaRPr>
          </a:p>
        </p:txBody>
      </p:sp>
      <p:sp>
        <p:nvSpPr>
          <p:cNvPr id="33" name="TextBox 496">
            <a:extLst>
              <a:ext uri="{FF2B5EF4-FFF2-40B4-BE49-F238E27FC236}">
                <a16:creationId xmlns:a16="http://schemas.microsoft.com/office/drawing/2014/main" xmlns="" id="{E34327A8-8FBE-4962-9355-A94D74A5201F}"/>
              </a:ext>
            </a:extLst>
          </p:cNvPr>
          <p:cNvSpPr txBox="1"/>
          <p:nvPr/>
        </p:nvSpPr>
        <p:spPr>
          <a:xfrm>
            <a:off x="1829143" y="3068944"/>
            <a:ext cx="1705513" cy="58477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ko-KR" sz="3200" b="1">
                <a:solidFill>
                  <a:schemeClr val="bg1"/>
                </a:solidFill>
                <a:cs typeface="Arial" pitchFamily="34" charset="0"/>
              </a:rPr>
              <a:t>Apply</a:t>
            </a:r>
            <a:endParaRPr lang="ko-KR" altLang="en-US" sz="3200" b="1">
              <a:solidFill>
                <a:schemeClr val="bg1"/>
              </a:solidFill>
              <a:cs typeface="Arial" pitchFamily="34" charset="0"/>
            </a:endParaRPr>
          </a:p>
        </p:txBody>
      </p:sp>
      <p:sp>
        <p:nvSpPr>
          <p:cNvPr id="34" name="Chevron 33">
            <a:extLst>
              <a:ext uri="{FF2B5EF4-FFF2-40B4-BE49-F238E27FC236}">
                <a16:creationId xmlns:a16="http://schemas.microsoft.com/office/drawing/2014/main" xmlns="" id="{A64B5E6E-40BC-46FD-9FB5-5BFEEC2C9016}"/>
              </a:ext>
            </a:extLst>
          </p:cNvPr>
          <p:cNvSpPr/>
          <p:nvPr/>
        </p:nvSpPr>
        <p:spPr>
          <a:xfrm>
            <a:off x="3836948" y="2827357"/>
            <a:ext cx="3227832" cy="1174677"/>
          </a:xfrm>
          <a:prstGeom prst="chevron">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solidFill>
                <a:schemeClr val="tx1"/>
              </a:solidFill>
            </a:endParaRPr>
          </a:p>
        </p:txBody>
      </p:sp>
      <p:sp>
        <p:nvSpPr>
          <p:cNvPr id="35" name="TextBox 498">
            <a:extLst>
              <a:ext uri="{FF2B5EF4-FFF2-40B4-BE49-F238E27FC236}">
                <a16:creationId xmlns:a16="http://schemas.microsoft.com/office/drawing/2014/main" xmlns="" id="{B0D8B2D4-0EAE-4CC1-B68D-D1EB821F3649}"/>
              </a:ext>
            </a:extLst>
          </p:cNvPr>
          <p:cNvSpPr txBox="1"/>
          <p:nvPr/>
        </p:nvSpPr>
        <p:spPr>
          <a:xfrm>
            <a:off x="4240968" y="2922633"/>
            <a:ext cx="2019761" cy="107721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ko-KR" sz="3200" b="1">
                <a:solidFill>
                  <a:schemeClr val="bg1"/>
                </a:solidFill>
                <a:cs typeface="Arial" pitchFamily="34" charset="0"/>
              </a:rPr>
              <a:t>Phone Screen</a:t>
            </a:r>
            <a:endParaRPr lang="ko-KR" altLang="en-US" sz="3200" b="1">
              <a:solidFill>
                <a:schemeClr val="bg1"/>
              </a:solidFill>
              <a:cs typeface="Arial" pitchFamily="34" charset="0"/>
            </a:endParaRPr>
          </a:p>
        </p:txBody>
      </p:sp>
      <p:sp>
        <p:nvSpPr>
          <p:cNvPr id="37" name="Oval 36">
            <a:extLst>
              <a:ext uri="{FF2B5EF4-FFF2-40B4-BE49-F238E27FC236}">
                <a16:creationId xmlns:a16="http://schemas.microsoft.com/office/drawing/2014/main" xmlns="" id="{72304149-9673-4EEE-8955-4CF5AB841193}"/>
              </a:ext>
            </a:extLst>
          </p:cNvPr>
          <p:cNvSpPr/>
          <p:nvPr/>
        </p:nvSpPr>
        <p:spPr>
          <a:xfrm>
            <a:off x="4921043" y="4189918"/>
            <a:ext cx="648000" cy="648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p>
        </p:txBody>
      </p:sp>
      <p:sp>
        <p:nvSpPr>
          <p:cNvPr id="38" name="Oval 37">
            <a:extLst>
              <a:ext uri="{FF2B5EF4-FFF2-40B4-BE49-F238E27FC236}">
                <a16:creationId xmlns:a16="http://schemas.microsoft.com/office/drawing/2014/main" xmlns="" id="{5FF667C8-7EAE-460C-9264-14CA87EAB7B4}"/>
              </a:ext>
            </a:extLst>
          </p:cNvPr>
          <p:cNvSpPr/>
          <p:nvPr/>
        </p:nvSpPr>
        <p:spPr>
          <a:xfrm>
            <a:off x="7783803" y="4193143"/>
            <a:ext cx="648000" cy="648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p>
        </p:txBody>
      </p:sp>
      <p:sp>
        <p:nvSpPr>
          <p:cNvPr id="39" name="Oval 38">
            <a:extLst>
              <a:ext uri="{FF2B5EF4-FFF2-40B4-BE49-F238E27FC236}">
                <a16:creationId xmlns:a16="http://schemas.microsoft.com/office/drawing/2014/main" xmlns="" id="{0619303E-0F85-49E7-824A-00B8D99B0E3D}"/>
              </a:ext>
            </a:extLst>
          </p:cNvPr>
          <p:cNvSpPr/>
          <p:nvPr/>
        </p:nvSpPr>
        <p:spPr>
          <a:xfrm>
            <a:off x="10761062" y="4189918"/>
            <a:ext cx="648000" cy="648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p>
        </p:txBody>
      </p:sp>
      <p:sp>
        <p:nvSpPr>
          <p:cNvPr id="40" name="Oval 39">
            <a:extLst>
              <a:ext uri="{FF2B5EF4-FFF2-40B4-BE49-F238E27FC236}">
                <a16:creationId xmlns:a16="http://schemas.microsoft.com/office/drawing/2014/main" xmlns="" id="{3A275616-5FE7-42AD-9C94-C67F3908C414}"/>
              </a:ext>
            </a:extLst>
          </p:cNvPr>
          <p:cNvSpPr/>
          <p:nvPr/>
        </p:nvSpPr>
        <p:spPr>
          <a:xfrm>
            <a:off x="2357899" y="4189918"/>
            <a:ext cx="648000" cy="648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sz="2700"/>
          </a:p>
        </p:txBody>
      </p:sp>
      <p:sp>
        <p:nvSpPr>
          <p:cNvPr id="41" name="Parallelogram 15">
            <a:extLst>
              <a:ext uri="{FF2B5EF4-FFF2-40B4-BE49-F238E27FC236}">
                <a16:creationId xmlns:a16="http://schemas.microsoft.com/office/drawing/2014/main" xmlns="" id="{46F61ED9-33A1-4A43-9B5C-C554E09C2630}"/>
              </a:ext>
            </a:extLst>
          </p:cNvPr>
          <p:cNvSpPr/>
          <p:nvPr/>
        </p:nvSpPr>
        <p:spPr>
          <a:xfrm flipH="1">
            <a:off x="7907356" y="4329120"/>
            <a:ext cx="400895" cy="400895"/>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
        <p:nvSpPr>
          <p:cNvPr id="42" name="Rectangle 30">
            <a:extLst>
              <a:ext uri="{FF2B5EF4-FFF2-40B4-BE49-F238E27FC236}">
                <a16:creationId xmlns:a16="http://schemas.microsoft.com/office/drawing/2014/main" xmlns="" id="{4D356ABC-D337-483F-A48D-972346DD7177}"/>
              </a:ext>
            </a:extLst>
          </p:cNvPr>
          <p:cNvSpPr/>
          <p:nvPr/>
        </p:nvSpPr>
        <p:spPr>
          <a:xfrm>
            <a:off x="2529980" y="4336142"/>
            <a:ext cx="317209" cy="316282"/>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
        <p:nvSpPr>
          <p:cNvPr id="43" name="Rounded Rectangle 10">
            <a:extLst>
              <a:ext uri="{FF2B5EF4-FFF2-40B4-BE49-F238E27FC236}">
                <a16:creationId xmlns:a16="http://schemas.microsoft.com/office/drawing/2014/main" xmlns="" id="{DC7DA5A2-35A7-41CF-9C2B-6561C47C19A5}"/>
              </a:ext>
            </a:extLst>
          </p:cNvPr>
          <p:cNvSpPr/>
          <p:nvPr/>
        </p:nvSpPr>
        <p:spPr>
          <a:xfrm>
            <a:off x="5117963" y="4345742"/>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
        <p:nvSpPr>
          <p:cNvPr id="44" name="Rectangle 16">
            <a:extLst>
              <a:ext uri="{FF2B5EF4-FFF2-40B4-BE49-F238E27FC236}">
                <a16:creationId xmlns:a16="http://schemas.microsoft.com/office/drawing/2014/main" xmlns="" id="{020B3834-EDC9-4490-9440-5CF7D5B653DF}"/>
              </a:ext>
            </a:extLst>
          </p:cNvPr>
          <p:cNvSpPr/>
          <p:nvPr/>
        </p:nvSpPr>
        <p:spPr>
          <a:xfrm rot="2700000">
            <a:off x="10952102" y="4270149"/>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
        <p:nvSpPr>
          <p:cNvPr id="45" name="Trapezoid 22">
            <a:extLst>
              <a:ext uri="{FF2B5EF4-FFF2-40B4-BE49-F238E27FC236}">
                <a16:creationId xmlns:a16="http://schemas.microsoft.com/office/drawing/2014/main" xmlns="" id="{2A42997D-3BF9-4571-83B0-C136EB22D757}"/>
              </a:ext>
            </a:extLst>
          </p:cNvPr>
          <p:cNvSpPr>
            <a:spLocks noChangeAspect="1"/>
          </p:cNvSpPr>
          <p:nvPr/>
        </p:nvSpPr>
        <p:spPr>
          <a:xfrm>
            <a:off x="2457068" y="4379906"/>
            <a:ext cx="449662" cy="228752"/>
          </a:xfrm>
          <a:custGeom>
            <a:avLst/>
            <a:gdLst/>
            <a:ahLst/>
            <a:cxnLst/>
            <a:rect l="l" t="t" r="r" b="b"/>
            <a:pathLst>
              <a:path w="3261500" h="1659188">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ko-KR" altLang="en-US"/>
          </a:p>
        </p:txBody>
      </p:sp>
      <p:sp>
        <p:nvSpPr>
          <p:cNvPr id="51" name="Text Placeholder 4"/>
          <p:cNvSpPr txBox="1">
            <a:spLocks/>
          </p:cNvSpPr>
          <p:nvPr/>
        </p:nvSpPr>
        <p:spPr>
          <a:xfrm>
            <a:off x="323523" y="0"/>
            <a:ext cx="7393723" cy="2181709"/>
          </a:xfrm>
          <a:prstGeom prst="rect">
            <a:avLst/>
          </a:prstGeom>
        </p:spPr>
        <p:txBody>
          <a:bodyPr anchor="ctr" anchorCtr="0"/>
          <a:lstStyle>
            <a:lvl1pPr marL="0" indent="0" algn="l" defTabSz="1231594" rtl="0" eaLnBrk="1" fontAlgn="base" hangingPunct="1">
              <a:lnSpc>
                <a:spcPct val="100000"/>
              </a:lnSpc>
              <a:spcBef>
                <a:spcPts val="2100"/>
              </a:spcBef>
              <a:spcAft>
                <a:spcPts val="0"/>
              </a:spcAft>
              <a:buSzPct val="95000"/>
              <a:buFont typeface="Arial" pitchFamily="34" charset="0"/>
              <a:buNone/>
              <a:defRPr sz="2800" b="0" kern="1200">
                <a:solidFill>
                  <a:srgbClr val="000000"/>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274320" indent="-274320" algn="l" defTabSz="1231594" rtl="0" eaLnBrk="1" fontAlgn="base" hangingPunct="1">
              <a:lnSpc>
                <a:spcPct val="100000"/>
              </a:lnSpc>
              <a:spcBef>
                <a:spcPts val="600"/>
              </a:spcBef>
              <a:spcAft>
                <a:spcPts val="1200"/>
              </a:spcAft>
              <a:buSzPct val="95000"/>
              <a:buFont typeface="Arial" pitchFamily="34" charset="0"/>
              <a:buChar char="•"/>
              <a:defRPr sz="2100" kern="1200">
                <a:solidFill>
                  <a:schemeClr val="tx1"/>
                </a:solidFill>
                <a:latin typeface="Arial" pitchFamily="34" charset="0"/>
                <a:ea typeface="+mn-ea"/>
                <a:cs typeface="Arial" pitchFamily="34" charset="0"/>
              </a:defRPr>
            </a:lvl3pPr>
            <a:lvl4pPr marL="548640" indent="-274320" algn="l" defTabSz="1231594" rtl="0" eaLnBrk="1" fontAlgn="base" hangingPunct="1">
              <a:lnSpc>
                <a:spcPct val="100000"/>
              </a:lnSpc>
              <a:spcBef>
                <a:spcPts val="600"/>
              </a:spcBef>
              <a:spcAft>
                <a:spcPts val="200"/>
              </a:spcAft>
              <a:buSzPct val="95000"/>
              <a:buFont typeface="Arial" pitchFamily="34" charset="0"/>
              <a:buChar char="–"/>
              <a:defRPr sz="21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4932360" indent="0" algn="l" defTabSz="1233089" rtl="0" eaLnBrk="1" latinLnBrk="0" hangingPunct="1">
              <a:spcBef>
                <a:spcPct val="20000"/>
              </a:spcBef>
              <a:buFont typeface="Arial" pitchFamily="34" charset="0"/>
              <a:buNone/>
              <a:defRPr sz="2644" kern="1200">
                <a:solidFill>
                  <a:schemeClr val="tx1"/>
                </a:solidFill>
                <a:latin typeface="+mn-lt"/>
                <a:ea typeface="+mn-ea"/>
                <a:cs typeface="+mn-cs"/>
              </a:defRPr>
            </a:lvl9pPr>
          </a:lstStyle>
          <a:p>
            <a:pPr>
              <a:lnSpc>
                <a:spcPct val="80000"/>
              </a:lnSpc>
            </a:pPr>
            <a:r>
              <a:rPr lang="en-US" sz="5400" b="1" spc="-150">
                <a:solidFill>
                  <a:schemeClr val="tx2"/>
                </a:solidFill>
                <a:latin typeface="Arial"/>
              </a:rPr>
              <a:t>Stages of an Interview</a:t>
            </a:r>
          </a:p>
        </p:txBody>
      </p:sp>
    </p:spTree>
    <p:extLst>
      <p:ext uri="{BB962C8B-B14F-4D97-AF65-F5344CB8AC3E}">
        <p14:creationId xmlns:p14="http://schemas.microsoft.com/office/powerpoint/2010/main" val="40913204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02920" y="1554480"/>
            <a:ext cx="12801600" cy="5129177"/>
          </a:xfrm>
        </p:spPr>
        <p:txBody>
          <a:bodyPr lIns="0" tIns="0" rIns="0" bIns="0" anchor="t"/>
          <a:lstStyle/>
          <a:p>
            <a:pPr marL="457200" indent="-457200">
              <a:buChar char="•"/>
            </a:pPr>
            <a:r>
              <a:rPr lang="en-US">
                <a:latin typeface="Arial"/>
                <a:cs typeface="Arial"/>
              </a:rPr>
              <a:t>Used to assess technical ability</a:t>
            </a:r>
          </a:p>
          <a:p>
            <a:pPr marL="457200" indent="-457200">
              <a:buChar char="•"/>
            </a:pPr>
            <a:r>
              <a:rPr lang="en-US">
                <a:latin typeface="Arial"/>
                <a:cs typeface="Arial"/>
              </a:rPr>
              <a:t>Many forms of technical interviews (our focus: coding assessment)</a:t>
            </a:r>
            <a:endParaRPr lang="en-US"/>
          </a:p>
          <a:p>
            <a:pPr marL="457200" lvl="1" indent="-457200">
              <a:buAutoNum type="arabicPeriod"/>
            </a:pPr>
            <a:r>
              <a:rPr lang="en-US">
                <a:latin typeface="Arial"/>
                <a:cs typeface="Arial"/>
              </a:rPr>
              <a:t>Coding assessments</a:t>
            </a:r>
          </a:p>
          <a:p>
            <a:pPr marL="457200" lvl="1" indent="-457200">
              <a:buAutoNum type="arabicPeriod"/>
            </a:pPr>
            <a:r>
              <a:rPr lang="en-US">
                <a:latin typeface="Arial"/>
                <a:cs typeface="Arial"/>
              </a:rPr>
              <a:t>Brain Puzzles</a:t>
            </a:r>
          </a:p>
          <a:p>
            <a:pPr marL="457200" lvl="1" indent="-457200">
              <a:buAutoNum type="arabicPeriod"/>
            </a:pPr>
            <a:r>
              <a:rPr lang="en-US">
                <a:latin typeface="Arial"/>
                <a:cs typeface="Arial"/>
              </a:rPr>
              <a:t>Debugging</a:t>
            </a:r>
          </a:p>
          <a:p>
            <a:pPr marL="457200" lvl="1" indent="-457200">
              <a:buAutoNum type="arabicPeriod"/>
            </a:pPr>
            <a:r>
              <a:rPr lang="en-US">
                <a:latin typeface="Arial"/>
                <a:cs typeface="Arial"/>
              </a:rPr>
              <a:t>System Design</a:t>
            </a:r>
            <a:endParaRPr lang="en-US"/>
          </a:p>
          <a:p>
            <a:pPr marL="457200" lvl="1" indent="-457200">
              <a:buAutoNum type="arabicPeriod"/>
            </a:pPr>
            <a:endParaRPr lang="en-US"/>
          </a:p>
          <a:p>
            <a:pPr marL="457200" lvl="1" indent="-457200"/>
            <a:endParaRPr lang="en-US"/>
          </a:p>
          <a:p>
            <a:pPr marL="457200" lvl="1" indent="-457200">
              <a:buAutoNum type="arabicPeriod"/>
            </a:pPr>
            <a:endParaRPr lang="en-US"/>
          </a:p>
          <a:p>
            <a:pPr marL="457200" lvl="1" indent="-457200">
              <a:buAutoNum type="arabicPeriod"/>
            </a:pPr>
            <a:endParaRPr lang="en-US"/>
          </a:p>
        </p:txBody>
      </p:sp>
      <p:sp>
        <p:nvSpPr>
          <p:cNvPr id="5" name="Text Placeholder 4"/>
          <p:cNvSpPr txBox="1">
            <a:spLocks/>
          </p:cNvSpPr>
          <p:nvPr/>
        </p:nvSpPr>
        <p:spPr>
          <a:xfrm>
            <a:off x="323523" y="12700"/>
            <a:ext cx="10376903" cy="2181709"/>
          </a:xfrm>
          <a:prstGeom prst="rect">
            <a:avLst/>
          </a:prstGeom>
        </p:spPr>
        <p:txBody>
          <a:bodyPr anchor="ctr" anchorCtr="0"/>
          <a:lstStyle>
            <a:lvl1pPr marL="0" indent="0" algn="l" defTabSz="1231594" rtl="0" eaLnBrk="1" fontAlgn="base" hangingPunct="1">
              <a:lnSpc>
                <a:spcPct val="100000"/>
              </a:lnSpc>
              <a:spcBef>
                <a:spcPts val="2100"/>
              </a:spcBef>
              <a:spcAft>
                <a:spcPts val="0"/>
              </a:spcAft>
              <a:buSzPct val="95000"/>
              <a:buFont typeface="Arial" pitchFamily="34" charset="0"/>
              <a:buNone/>
              <a:defRPr sz="2800" b="0" kern="1200">
                <a:solidFill>
                  <a:srgbClr val="000000"/>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274320" indent="-274320" algn="l" defTabSz="1231594" rtl="0" eaLnBrk="1" fontAlgn="base" hangingPunct="1">
              <a:lnSpc>
                <a:spcPct val="100000"/>
              </a:lnSpc>
              <a:spcBef>
                <a:spcPts val="600"/>
              </a:spcBef>
              <a:spcAft>
                <a:spcPts val="1200"/>
              </a:spcAft>
              <a:buSzPct val="95000"/>
              <a:buFont typeface="Arial" pitchFamily="34" charset="0"/>
              <a:buChar char="•"/>
              <a:defRPr sz="2100" kern="1200">
                <a:solidFill>
                  <a:schemeClr val="tx1"/>
                </a:solidFill>
                <a:latin typeface="Arial" pitchFamily="34" charset="0"/>
                <a:ea typeface="+mn-ea"/>
                <a:cs typeface="Arial" pitchFamily="34" charset="0"/>
              </a:defRPr>
            </a:lvl3pPr>
            <a:lvl4pPr marL="548640" indent="-274320" algn="l" defTabSz="1231594" rtl="0" eaLnBrk="1" fontAlgn="base" hangingPunct="1">
              <a:lnSpc>
                <a:spcPct val="100000"/>
              </a:lnSpc>
              <a:spcBef>
                <a:spcPts val="600"/>
              </a:spcBef>
              <a:spcAft>
                <a:spcPts val="200"/>
              </a:spcAft>
              <a:buSzPct val="95000"/>
              <a:buFont typeface="Arial" pitchFamily="34" charset="0"/>
              <a:buChar char="–"/>
              <a:defRPr sz="21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4932360" indent="0" algn="l" defTabSz="1233089" rtl="0" eaLnBrk="1" latinLnBrk="0" hangingPunct="1">
              <a:spcBef>
                <a:spcPct val="20000"/>
              </a:spcBef>
              <a:buFont typeface="Arial" pitchFamily="34" charset="0"/>
              <a:buNone/>
              <a:defRPr sz="2644" kern="1200">
                <a:solidFill>
                  <a:schemeClr val="tx1"/>
                </a:solidFill>
                <a:latin typeface="+mn-lt"/>
                <a:ea typeface="+mn-ea"/>
                <a:cs typeface="+mn-cs"/>
              </a:defRPr>
            </a:lvl9pPr>
          </a:lstStyle>
          <a:p>
            <a:pPr>
              <a:lnSpc>
                <a:spcPct val="80000"/>
              </a:lnSpc>
            </a:pPr>
            <a:r>
              <a:rPr lang="en-US" sz="5400" b="1" spc="-150">
                <a:solidFill>
                  <a:schemeClr val="tx2"/>
                </a:solidFill>
                <a:latin typeface="Arial"/>
              </a:rPr>
              <a:t>What is a technical interview?</a:t>
            </a:r>
          </a:p>
        </p:txBody>
      </p:sp>
      <p:pic>
        <p:nvPicPr>
          <p:cNvPr id="2" name="Picture 3" descr="A rodent looking at the camera&#10;&#10;Description generated with very high confidence">
            <a:extLst>
              <a:ext uri="{FF2B5EF4-FFF2-40B4-BE49-F238E27FC236}">
                <a16:creationId xmlns:a16="http://schemas.microsoft.com/office/drawing/2014/main" xmlns="" id="{31605AEA-EF99-4653-B9FE-E11BC75A380C}"/>
              </a:ext>
            </a:extLst>
          </p:cNvPr>
          <p:cNvPicPr>
            <a:picLocks noChangeAspect="1"/>
          </p:cNvPicPr>
          <p:nvPr/>
        </p:nvPicPr>
        <p:blipFill>
          <a:blip r:embed="rId3"/>
          <a:stretch>
            <a:fillRect/>
          </a:stretch>
        </p:blipFill>
        <p:spPr>
          <a:xfrm>
            <a:off x="4073055" y="3980414"/>
            <a:ext cx="5401293" cy="3559839"/>
          </a:xfrm>
          <a:prstGeom prst="rect">
            <a:avLst/>
          </a:prstGeom>
        </p:spPr>
      </p:pic>
    </p:spTree>
    <p:extLst>
      <p:ext uri="{BB962C8B-B14F-4D97-AF65-F5344CB8AC3E}">
        <p14:creationId xmlns:p14="http://schemas.microsoft.com/office/powerpoint/2010/main" val="1789945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02920" y="2027331"/>
            <a:ext cx="12801600" cy="5102258"/>
          </a:xfrm>
        </p:spPr>
        <p:txBody>
          <a:bodyPr lIns="0" tIns="0" rIns="0" bIns="0" anchor="t"/>
          <a:lstStyle/>
          <a:p>
            <a:r>
              <a:rPr lang="en-US">
                <a:latin typeface="Arial"/>
                <a:cs typeface="Arial"/>
              </a:rPr>
              <a:t>Shows how you tackle real-world problems</a:t>
            </a:r>
          </a:p>
          <a:p>
            <a:endParaRPr lang="en-US">
              <a:latin typeface="Arial"/>
              <a:cs typeface="Arial"/>
            </a:endParaRPr>
          </a:p>
          <a:p>
            <a:r>
              <a:rPr lang="en-US">
                <a:latin typeface="Arial"/>
                <a:cs typeface="Arial"/>
              </a:rPr>
              <a:t>Interviewers are looking for </a:t>
            </a:r>
          </a:p>
          <a:p>
            <a:pPr marL="285750" indent="-285750">
              <a:buFont typeface="Arial"/>
              <a:buChar char="•"/>
            </a:pPr>
            <a:r>
              <a:rPr lang="en-US">
                <a:latin typeface="Arial"/>
                <a:cs typeface="Arial"/>
              </a:rPr>
              <a:t>Problem-solving skills</a:t>
            </a:r>
            <a:endParaRPr lang="en-US"/>
          </a:p>
          <a:p>
            <a:pPr marL="285750" indent="-285750">
              <a:buFont typeface="Arial"/>
              <a:buChar char="•"/>
            </a:pPr>
            <a:r>
              <a:rPr lang="en-US">
                <a:latin typeface="Arial"/>
                <a:cs typeface="Arial"/>
              </a:rPr>
              <a:t>Testing code as you write it</a:t>
            </a:r>
          </a:p>
          <a:p>
            <a:pPr marL="285750" indent="-285750">
              <a:buFont typeface="Arial"/>
              <a:buChar char="•"/>
            </a:pPr>
            <a:r>
              <a:rPr lang="en-US">
                <a:latin typeface="Arial"/>
                <a:cs typeface="Arial"/>
              </a:rPr>
              <a:t>Enthusiasm/ Teamwork</a:t>
            </a:r>
            <a:endParaRPr lang="en-US"/>
          </a:p>
          <a:p>
            <a:pPr marL="285750" indent="-285750">
              <a:buFont typeface="Arial"/>
              <a:buChar char="•"/>
            </a:pPr>
            <a:r>
              <a:rPr lang="en-US">
                <a:latin typeface="Arial"/>
                <a:cs typeface="Arial"/>
              </a:rPr>
              <a:t>Communication skills</a:t>
            </a:r>
            <a:endParaRPr lang="en-US"/>
          </a:p>
          <a:p>
            <a:endParaRPr lang="en-US">
              <a:latin typeface="Arial"/>
              <a:cs typeface="Arial"/>
            </a:endParaRPr>
          </a:p>
        </p:txBody>
      </p:sp>
      <p:sp>
        <p:nvSpPr>
          <p:cNvPr id="5" name="Text Placeholder 4"/>
          <p:cNvSpPr txBox="1">
            <a:spLocks/>
          </p:cNvSpPr>
          <p:nvPr/>
        </p:nvSpPr>
        <p:spPr>
          <a:xfrm>
            <a:off x="323523" y="12700"/>
            <a:ext cx="12980997" cy="2181709"/>
          </a:xfrm>
          <a:prstGeom prst="rect">
            <a:avLst/>
          </a:prstGeom>
        </p:spPr>
        <p:txBody>
          <a:bodyPr anchor="ctr" anchorCtr="0"/>
          <a:lstStyle>
            <a:lvl1pPr marL="0" indent="0" algn="l" defTabSz="1231594" rtl="0" eaLnBrk="1" fontAlgn="base" hangingPunct="1">
              <a:lnSpc>
                <a:spcPct val="100000"/>
              </a:lnSpc>
              <a:spcBef>
                <a:spcPts val="2100"/>
              </a:spcBef>
              <a:spcAft>
                <a:spcPts val="0"/>
              </a:spcAft>
              <a:buSzPct val="95000"/>
              <a:buFont typeface="Arial" pitchFamily="34" charset="0"/>
              <a:buNone/>
              <a:defRPr sz="2800" b="0" kern="1200">
                <a:solidFill>
                  <a:srgbClr val="000000"/>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274320" indent="-274320" algn="l" defTabSz="1231594" rtl="0" eaLnBrk="1" fontAlgn="base" hangingPunct="1">
              <a:lnSpc>
                <a:spcPct val="100000"/>
              </a:lnSpc>
              <a:spcBef>
                <a:spcPts val="600"/>
              </a:spcBef>
              <a:spcAft>
                <a:spcPts val="1200"/>
              </a:spcAft>
              <a:buSzPct val="95000"/>
              <a:buFont typeface="Arial" pitchFamily="34" charset="0"/>
              <a:buChar char="•"/>
              <a:defRPr sz="2100" kern="1200">
                <a:solidFill>
                  <a:schemeClr val="tx1"/>
                </a:solidFill>
                <a:latin typeface="Arial" pitchFamily="34" charset="0"/>
                <a:ea typeface="+mn-ea"/>
                <a:cs typeface="Arial" pitchFamily="34" charset="0"/>
              </a:defRPr>
            </a:lvl3pPr>
            <a:lvl4pPr marL="548640" indent="-274320" algn="l" defTabSz="1231594" rtl="0" eaLnBrk="1" fontAlgn="base" hangingPunct="1">
              <a:lnSpc>
                <a:spcPct val="100000"/>
              </a:lnSpc>
              <a:spcBef>
                <a:spcPts val="600"/>
              </a:spcBef>
              <a:spcAft>
                <a:spcPts val="200"/>
              </a:spcAft>
              <a:buSzPct val="95000"/>
              <a:buFont typeface="Arial" pitchFamily="34" charset="0"/>
              <a:buChar char="–"/>
              <a:defRPr sz="21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4932360" indent="0" algn="l" defTabSz="1233089" rtl="0" eaLnBrk="1" latinLnBrk="0" hangingPunct="1">
              <a:spcBef>
                <a:spcPct val="20000"/>
              </a:spcBef>
              <a:buFont typeface="Arial" pitchFamily="34" charset="0"/>
              <a:buNone/>
              <a:defRPr sz="2644" kern="1200">
                <a:solidFill>
                  <a:schemeClr val="tx1"/>
                </a:solidFill>
                <a:latin typeface="+mn-lt"/>
                <a:ea typeface="+mn-ea"/>
                <a:cs typeface="+mn-cs"/>
              </a:defRPr>
            </a:lvl9pPr>
          </a:lstStyle>
          <a:p>
            <a:pPr>
              <a:lnSpc>
                <a:spcPct val="80000"/>
              </a:lnSpc>
            </a:pPr>
            <a:r>
              <a:rPr lang="en-US" sz="5400" b="1" spc="-150">
                <a:solidFill>
                  <a:schemeClr val="tx2"/>
                </a:solidFill>
                <a:latin typeface="Arial"/>
              </a:rPr>
              <a:t>Why is a technical interview important?</a:t>
            </a:r>
          </a:p>
        </p:txBody>
      </p:sp>
    </p:spTree>
    <p:extLst>
      <p:ext uri="{BB962C8B-B14F-4D97-AF65-F5344CB8AC3E}">
        <p14:creationId xmlns:p14="http://schemas.microsoft.com/office/powerpoint/2010/main" val="1530479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cap="all"/>
              <a:t>WHAT TO DO DURING TECHNICAL INTERVIEW</a:t>
            </a:r>
          </a:p>
        </p:txBody>
      </p:sp>
      <p:sp>
        <p:nvSpPr>
          <p:cNvPr id="3" name="Text Placeholder 2"/>
          <p:cNvSpPr>
            <a:spLocks noGrp="1"/>
          </p:cNvSpPr>
          <p:nvPr>
            <p:ph type="body" sz="quarter" idx="10"/>
          </p:nvPr>
        </p:nvSpPr>
        <p:spPr>
          <a:xfrm>
            <a:off x="502920" y="1554480"/>
            <a:ext cx="12801600" cy="4293616"/>
          </a:xfrm>
        </p:spPr>
        <p:txBody>
          <a:bodyPr lIns="0" tIns="0" rIns="0" bIns="0" anchor="t"/>
          <a:lstStyle/>
          <a:p>
            <a:pPr marL="514350" indent="-514350">
              <a:buAutoNum type="arabicPeriod"/>
            </a:pPr>
            <a:r>
              <a:rPr lang="en-US" b="1">
                <a:latin typeface="Arial"/>
                <a:cs typeface="Arial"/>
              </a:rPr>
              <a:t>State which programming language you will use unless told a specific one</a:t>
            </a:r>
            <a:endParaRPr lang="en-US" b="1"/>
          </a:p>
          <a:p>
            <a:pPr marL="514350" indent="-514350">
              <a:buAutoNum type="arabicPeriod"/>
            </a:pPr>
            <a:r>
              <a:rPr lang="en-US" b="1">
                <a:latin typeface="Arial"/>
                <a:cs typeface="Arial"/>
              </a:rPr>
              <a:t>Ask clarifying questions before writing code</a:t>
            </a:r>
            <a:endParaRPr lang="en-US" b="1"/>
          </a:p>
          <a:p>
            <a:pPr marL="514350" indent="-514350">
              <a:buAutoNum type="arabicPeriod"/>
            </a:pPr>
            <a:r>
              <a:rPr lang="en-US" b="1">
                <a:latin typeface="Arial"/>
                <a:cs typeface="Arial"/>
              </a:rPr>
              <a:t>Speak clearly and precisely</a:t>
            </a:r>
            <a:endParaRPr lang="en-US"/>
          </a:p>
          <a:p>
            <a:pPr marL="514350" indent="-514350">
              <a:buAutoNum type="arabicPeriod"/>
            </a:pPr>
            <a:r>
              <a:rPr lang="en-US" b="1">
                <a:latin typeface="Arial"/>
                <a:cs typeface="Arial"/>
              </a:rPr>
              <a:t>If you’re stuck:</a:t>
            </a:r>
            <a:endParaRPr lang="en-US"/>
          </a:p>
          <a:p>
            <a:pPr marL="857250" lvl="1" indent="-342900">
              <a:buFont typeface="Arial"/>
              <a:buChar char="•"/>
            </a:pPr>
            <a:r>
              <a:rPr lang="en-US" b="1">
                <a:latin typeface="Arial"/>
                <a:cs typeface="Arial"/>
              </a:rPr>
              <a:t>Stay calm</a:t>
            </a:r>
          </a:p>
          <a:p>
            <a:pPr marL="857250" lvl="1" indent="-342900">
              <a:buFont typeface="Arial" pitchFamily="34" charset="0"/>
              <a:buChar char="•"/>
            </a:pPr>
            <a:r>
              <a:rPr lang="en-US" b="1">
                <a:latin typeface="Arial"/>
                <a:cs typeface="Arial"/>
              </a:rPr>
              <a:t>Think out loud</a:t>
            </a:r>
          </a:p>
          <a:p>
            <a:pPr marL="857250" lvl="1" indent="-342900">
              <a:buFont typeface="Arial"/>
              <a:buChar char="•"/>
            </a:pPr>
            <a:r>
              <a:rPr lang="en-US" b="1">
                <a:latin typeface="Arial"/>
                <a:cs typeface="Arial"/>
              </a:rPr>
              <a:t>Try new ideas</a:t>
            </a:r>
            <a:endParaRPr lang="en-US">
              <a:latin typeface="Arial"/>
              <a:cs typeface="Arial"/>
            </a:endParaRPr>
          </a:p>
        </p:txBody>
      </p:sp>
    </p:spTree>
    <p:extLst>
      <p:ext uri="{BB962C8B-B14F-4D97-AF65-F5344CB8AC3E}">
        <p14:creationId xmlns:p14="http://schemas.microsoft.com/office/powerpoint/2010/main" val="38334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a:cs typeface="Arial"/>
              </a:rPr>
              <a:t>Technical Interview Approach</a:t>
            </a:r>
            <a:endParaRPr lang="en-US" dirty="0"/>
          </a:p>
        </p:txBody>
      </p:sp>
      <p:grpSp>
        <p:nvGrpSpPr>
          <p:cNvPr id="4" name="Group 3"/>
          <p:cNvGrpSpPr/>
          <p:nvPr/>
        </p:nvGrpSpPr>
        <p:grpSpPr>
          <a:xfrm>
            <a:off x="7342525" y="2324100"/>
            <a:ext cx="2181401" cy="2167003"/>
            <a:chOff x="4114218" y="4680888"/>
            <a:chExt cx="861843" cy="856155"/>
          </a:xfrm>
        </p:grpSpPr>
        <p:sp>
          <p:nvSpPr>
            <p:cNvPr id="5" name="Oval 4"/>
            <p:cNvSpPr/>
            <p:nvPr/>
          </p:nvSpPr>
          <p:spPr>
            <a:xfrm>
              <a:off x="4114218" y="4680888"/>
              <a:ext cx="861843" cy="856155"/>
            </a:xfrm>
            <a:prstGeom prst="ellipse">
              <a:avLst/>
            </a:prstGeom>
            <a:solidFill>
              <a:schemeClr val="accent5"/>
            </a:solidFill>
            <a:ln w="19050" cap="flat" cmpd="sng" algn="ctr">
              <a:noFill/>
              <a:prstDash val="solid"/>
            </a:ln>
            <a:effectLst/>
          </p:spPr>
          <p:txBody>
            <a:bodyPr lIns="73251" tIns="36625" rIns="73251" bIns="36625"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a:ea typeface="+mn-ea"/>
                <a:cs typeface="+mn-cs"/>
              </a:endParaRPr>
            </a:p>
          </p:txBody>
        </p:sp>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4133884" y="4814764"/>
              <a:ext cx="830476" cy="535709"/>
            </a:xfrm>
            <a:prstGeom prst="rect">
              <a:avLst/>
            </a:prstGeom>
          </p:spPr>
        </p:pic>
      </p:grpSp>
      <p:sp>
        <p:nvSpPr>
          <p:cNvPr id="7" name="object 34"/>
          <p:cNvSpPr txBox="1"/>
          <p:nvPr/>
        </p:nvSpPr>
        <p:spPr>
          <a:xfrm>
            <a:off x="7265553" y="4800205"/>
            <a:ext cx="2451738" cy="538820"/>
          </a:xfrm>
          <a:prstGeom prst="rect">
            <a:avLst/>
          </a:prstGeom>
          <a:noFill/>
        </p:spPr>
        <p:txBody>
          <a:bodyPr vert="horz" wrap="square" lIns="0" tIns="0" rIns="0" bIns="0" rtlCol="0" anchor="t" anchorCtr="0">
            <a:noAutofit/>
          </a:bodyPr>
          <a:lstStyle/>
          <a:p>
            <a:pPr marL="12065" algn="ctr" defTabSz="1303298"/>
            <a:r>
              <a:rPr lang="en-US" sz="2800" spc="-50">
                <a:latin typeface="Arial"/>
                <a:cs typeface="Arial"/>
              </a:rPr>
              <a:t>Optimize solution</a:t>
            </a:r>
            <a:endParaRPr lang="en-US" sz="2800" spc="-50">
              <a:cs typeface="Arial"/>
            </a:endParaRPr>
          </a:p>
        </p:txBody>
      </p:sp>
      <p:sp>
        <p:nvSpPr>
          <p:cNvPr id="9" name="Oval 8"/>
          <p:cNvSpPr/>
          <p:nvPr/>
        </p:nvSpPr>
        <p:spPr>
          <a:xfrm>
            <a:off x="10489605" y="2350693"/>
            <a:ext cx="2127861" cy="2113817"/>
          </a:xfrm>
          <a:prstGeom prst="ellipse">
            <a:avLst/>
          </a:prstGeom>
          <a:solidFill>
            <a:schemeClr val="accent6"/>
          </a:solidFill>
          <a:ln w="19050" cap="flat" cmpd="sng" algn="ctr">
            <a:noFill/>
            <a:prstDash val="solid"/>
          </a:ln>
          <a:effectLst/>
        </p:spPr>
        <p:txBody>
          <a:bodyPr lIns="73251" tIns="36625" rIns="73251" bIns="36625"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a:ea typeface="+mn-ea"/>
              <a:cs typeface="+mn-cs"/>
            </a:endParaRPr>
          </a:p>
        </p:txBody>
      </p:sp>
      <p:sp>
        <p:nvSpPr>
          <p:cNvPr id="11" name="object 34"/>
          <p:cNvSpPr txBox="1"/>
          <p:nvPr/>
        </p:nvSpPr>
        <p:spPr>
          <a:xfrm>
            <a:off x="10327666" y="4800205"/>
            <a:ext cx="2451738" cy="1235067"/>
          </a:xfrm>
          <a:prstGeom prst="rect">
            <a:avLst/>
          </a:prstGeom>
          <a:noFill/>
        </p:spPr>
        <p:txBody>
          <a:bodyPr vert="horz" wrap="square" lIns="0" tIns="0" rIns="0" bIns="0" rtlCol="0" anchor="t" anchorCtr="0">
            <a:noAutofit/>
          </a:bodyPr>
          <a:lstStyle/>
          <a:p>
            <a:pPr marL="12065" algn="ctr" defTabSz="1303298"/>
            <a:r>
              <a:rPr lang="en-US" sz="2800" spc="-50">
                <a:latin typeface="Arial"/>
                <a:cs typeface="Arial"/>
              </a:rPr>
              <a:t>Explain implementation </a:t>
            </a:r>
            <a:endParaRPr lang="en-US" sz="2800" spc="-50">
              <a:cs typeface="Arial" panose="020B0604020202020204" pitchFamily="34" charset="0"/>
            </a:endParaRPr>
          </a:p>
        </p:txBody>
      </p:sp>
      <p:sp>
        <p:nvSpPr>
          <p:cNvPr id="12" name="object 34"/>
          <p:cNvSpPr txBox="1"/>
          <p:nvPr/>
        </p:nvSpPr>
        <p:spPr>
          <a:xfrm>
            <a:off x="1007742" y="4800205"/>
            <a:ext cx="2451738" cy="538820"/>
          </a:xfrm>
          <a:prstGeom prst="rect">
            <a:avLst/>
          </a:prstGeom>
          <a:noFill/>
        </p:spPr>
        <p:txBody>
          <a:bodyPr vert="horz" wrap="square" lIns="0" tIns="0" rIns="0" bIns="0" rtlCol="0" anchor="t" anchorCtr="0">
            <a:noAutofit/>
          </a:bodyPr>
          <a:lstStyle/>
          <a:p>
            <a:pPr marL="12065" algn="ctr" defTabSz="1303298"/>
            <a:r>
              <a:rPr lang="en-US" sz="2800" spc="-50">
                <a:latin typeface="Arial"/>
                <a:cs typeface="Arial"/>
              </a:rPr>
              <a:t>Brute Force Solution</a:t>
            </a:r>
            <a:endParaRPr lang="en-US"/>
          </a:p>
        </p:txBody>
      </p:sp>
      <p:sp>
        <p:nvSpPr>
          <p:cNvPr id="14" name="Oval 13"/>
          <p:cNvSpPr/>
          <p:nvPr/>
        </p:nvSpPr>
        <p:spPr>
          <a:xfrm>
            <a:off x="4253460" y="2352914"/>
            <a:ext cx="2123387" cy="2109374"/>
          </a:xfrm>
          <a:prstGeom prst="ellipse">
            <a:avLst/>
          </a:prstGeom>
          <a:solidFill>
            <a:schemeClr val="accent2"/>
          </a:solidFill>
          <a:ln w="19050" cap="flat" cmpd="sng" algn="ctr">
            <a:noFill/>
            <a:prstDash val="solid"/>
          </a:ln>
          <a:effectLst/>
        </p:spPr>
        <p:txBody>
          <a:bodyPr lIns="73251" tIns="36625" rIns="73251" bIns="36625"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a:ea typeface="+mn-ea"/>
              <a:cs typeface="+mn-cs"/>
            </a:endParaRPr>
          </a:p>
        </p:txBody>
      </p:sp>
      <p:sp>
        <p:nvSpPr>
          <p:cNvPr id="17" name="Oval 16"/>
          <p:cNvSpPr/>
          <p:nvPr/>
        </p:nvSpPr>
        <p:spPr>
          <a:xfrm>
            <a:off x="1179441" y="2360389"/>
            <a:ext cx="2108341" cy="2094425"/>
          </a:xfrm>
          <a:prstGeom prst="ellipse">
            <a:avLst/>
          </a:prstGeom>
          <a:solidFill>
            <a:schemeClr val="accent1"/>
          </a:solidFill>
          <a:ln w="19050" cap="flat" cmpd="sng" algn="ctr">
            <a:noFill/>
            <a:prstDash val="solid"/>
          </a:ln>
          <a:effectLst/>
        </p:spPr>
        <p:txBody>
          <a:bodyPr lIns="73251" tIns="36625" rIns="73251" bIns="36625"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Arial"/>
              <a:ea typeface="+mn-ea"/>
              <a:cs typeface="+mn-cs"/>
            </a:endParaRPr>
          </a:p>
        </p:txBody>
      </p:sp>
      <p:sp>
        <p:nvSpPr>
          <p:cNvPr id="19" name="object 34"/>
          <p:cNvSpPr txBox="1"/>
          <p:nvPr/>
        </p:nvSpPr>
        <p:spPr>
          <a:xfrm>
            <a:off x="4099157" y="4800205"/>
            <a:ext cx="2451738" cy="538820"/>
          </a:xfrm>
          <a:prstGeom prst="rect">
            <a:avLst/>
          </a:prstGeom>
          <a:noFill/>
        </p:spPr>
        <p:txBody>
          <a:bodyPr vert="horz" wrap="square" lIns="0" tIns="0" rIns="0" bIns="0" rtlCol="0" anchor="t" anchorCtr="0">
            <a:noAutofit/>
          </a:bodyPr>
          <a:lstStyle/>
          <a:p>
            <a:pPr marL="12065" algn="ctr" defTabSz="1303298"/>
            <a:r>
              <a:rPr lang="en-US" sz="2800" spc="-50">
                <a:latin typeface="Arial"/>
                <a:cs typeface="Arial"/>
              </a:rPr>
              <a:t>Consider edge cases</a:t>
            </a:r>
            <a:endParaRPr lang="en-US"/>
          </a:p>
        </p:txBody>
      </p:sp>
      <p:pic>
        <p:nvPicPr>
          <p:cNvPr id="23" name="Picture 23" descr="A picture containing drawing&#10;&#10;Description generated with very high confidence">
            <a:extLst>
              <a:ext uri="{FF2B5EF4-FFF2-40B4-BE49-F238E27FC236}">
                <a16:creationId xmlns:a16="http://schemas.microsoft.com/office/drawing/2014/main" xmlns="" id="{27FA318E-CE31-47FB-925A-2ED2B772BEB6}"/>
              </a:ext>
            </a:extLst>
          </p:cNvPr>
          <p:cNvPicPr>
            <a:picLocks noChangeAspect="1"/>
          </p:cNvPicPr>
          <p:nvPr/>
        </p:nvPicPr>
        <p:blipFill>
          <a:blip r:embed="rId4"/>
          <a:stretch>
            <a:fillRect/>
          </a:stretch>
        </p:blipFill>
        <p:spPr>
          <a:xfrm>
            <a:off x="10940678" y="2809811"/>
            <a:ext cx="1190625" cy="1190625"/>
          </a:xfrm>
          <a:prstGeom prst="rect">
            <a:avLst/>
          </a:prstGeom>
        </p:spPr>
      </p:pic>
      <p:sp>
        <p:nvSpPr>
          <p:cNvPr id="15" name="Freeform 14"/>
          <p:cNvSpPr/>
          <p:nvPr/>
        </p:nvSpPr>
        <p:spPr>
          <a:xfrm>
            <a:off x="1533645" y="2729073"/>
            <a:ext cx="1399932" cy="1355926"/>
          </a:xfrm>
          <a:custGeom>
            <a:avLst/>
            <a:gdLst>
              <a:gd name="connsiteX0" fmla="*/ 1268435 w 1605232"/>
              <a:gd name="connsiteY0" fmla="*/ 0 h 1605231"/>
              <a:gd name="connsiteX1" fmla="*/ 1314032 w 1605232"/>
              <a:gd name="connsiteY1" fmla="*/ 4370 h 1605231"/>
              <a:gd name="connsiteX2" fmla="*/ 1176016 w 1605232"/>
              <a:gd name="connsiteY2" fmla="*/ 142386 h 1605231"/>
              <a:gd name="connsiteX3" fmla="*/ 1177449 w 1605232"/>
              <a:gd name="connsiteY3" fmla="*/ 143818 h 1605231"/>
              <a:gd name="connsiteX4" fmla="*/ 1173152 w 1605232"/>
              <a:gd name="connsiteY4" fmla="*/ 145250 h 1605231"/>
              <a:gd name="connsiteX5" fmla="*/ 1111840 w 1605232"/>
              <a:gd name="connsiteY5" fmla="*/ 329185 h 1605231"/>
              <a:gd name="connsiteX6" fmla="*/ 1273704 w 1605232"/>
              <a:gd name="connsiteY6" fmla="*/ 491048 h 1605231"/>
              <a:gd name="connsiteX7" fmla="*/ 1457638 w 1605232"/>
              <a:gd name="connsiteY7" fmla="*/ 429737 h 1605231"/>
              <a:gd name="connsiteX8" fmla="*/ 1459071 w 1605232"/>
              <a:gd name="connsiteY8" fmla="*/ 425440 h 1605231"/>
              <a:gd name="connsiteX9" fmla="*/ 1460503 w 1605232"/>
              <a:gd name="connsiteY9" fmla="*/ 426872 h 1605231"/>
              <a:gd name="connsiteX10" fmla="*/ 1600452 w 1605232"/>
              <a:gd name="connsiteY10" fmla="*/ 286923 h 1605231"/>
              <a:gd name="connsiteX11" fmla="*/ 1605232 w 1605232"/>
              <a:gd name="connsiteY11" fmla="*/ 336797 h 1605231"/>
              <a:gd name="connsiteX12" fmla="*/ 1506586 w 1605232"/>
              <a:gd name="connsiteY12" fmla="*/ 574948 h 1605231"/>
              <a:gd name="connsiteX13" fmla="*/ 1204108 w 1605232"/>
              <a:gd name="connsiteY13" fmla="*/ 667429 h 1605231"/>
              <a:gd name="connsiteX14" fmla="*/ 1168525 w 1605232"/>
              <a:gd name="connsiteY14" fmla="*/ 656883 h 1605231"/>
              <a:gd name="connsiteX15" fmla="*/ 656884 w 1605232"/>
              <a:gd name="connsiteY15" fmla="*/ 1168524 h 1605231"/>
              <a:gd name="connsiteX16" fmla="*/ 667429 w 1605232"/>
              <a:gd name="connsiteY16" fmla="*/ 1204107 h 1605231"/>
              <a:gd name="connsiteX17" fmla="*/ 574949 w 1605232"/>
              <a:gd name="connsiteY17" fmla="*/ 1506585 h 1605231"/>
              <a:gd name="connsiteX18" fmla="*/ 336797 w 1605232"/>
              <a:gd name="connsiteY18" fmla="*/ 1605231 h 1605231"/>
              <a:gd name="connsiteX19" fmla="*/ 286924 w 1605232"/>
              <a:gd name="connsiteY19" fmla="*/ 1600450 h 1605231"/>
              <a:gd name="connsiteX20" fmla="*/ 455855 w 1605232"/>
              <a:gd name="connsiteY20" fmla="*/ 1431519 h 1605231"/>
              <a:gd name="connsiteX21" fmla="*/ 454423 w 1605232"/>
              <a:gd name="connsiteY21" fmla="*/ 1430087 h 1605231"/>
              <a:gd name="connsiteX22" fmla="*/ 458720 w 1605232"/>
              <a:gd name="connsiteY22" fmla="*/ 1428654 h 1605231"/>
              <a:gd name="connsiteX23" fmla="*/ 520032 w 1605232"/>
              <a:gd name="connsiteY23" fmla="*/ 1244720 h 1605231"/>
              <a:gd name="connsiteX24" fmla="*/ 358168 w 1605232"/>
              <a:gd name="connsiteY24" fmla="*/ 1082857 h 1605231"/>
              <a:gd name="connsiteX25" fmla="*/ 174234 w 1605232"/>
              <a:gd name="connsiteY25" fmla="*/ 1144168 h 1605231"/>
              <a:gd name="connsiteX26" fmla="*/ 172801 w 1605232"/>
              <a:gd name="connsiteY26" fmla="*/ 1148465 h 1605231"/>
              <a:gd name="connsiteX27" fmla="*/ 171369 w 1605232"/>
              <a:gd name="connsiteY27" fmla="*/ 1147033 h 1605231"/>
              <a:gd name="connsiteX28" fmla="*/ 4371 w 1605232"/>
              <a:gd name="connsiteY28" fmla="*/ 1314031 h 1605231"/>
              <a:gd name="connsiteX29" fmla="*/ 0 w 1605232"/>
              <a:gd name="connsiteY29" fmla="*/ 1268434 h 1605231"/>
              <a:gd name="connsiteX30" fmla="*/ 98646 w 1605232"/>
              <a:gd name="connsiteY30" fmla="*/ 1030282 h 1605231"/>
              <a:gd name="connsiteX31" fmla="*/ 401123 w 1605232"/>
              <a:gd name="connsiteY31" fmla="*/ 937802 h 1605231"/>
              <a:gd name="connsiteX32" fmla="*/ 436705 w 1605232"/>
              <a:gd name="connsiteY32" fmla="*/ 948347 h 1605231"/>
              <a:gd name="connsiteX33" fmla="*/ 948348 w 1605232"/>
              <a:gd name="connsiteY33" fmla="*/ 436705 h 1605231"/>
              <a:gd name="connsiteX34" fmla="*/ 937802 w 1605232"/>
              <a:gd name="connsiteY34" fmla="*/ 401123 h 1605231"/>
              <a:gd name="connsiteX35" fmla="*/ 1030283 w 1605232"/>
              <a:gd name="connsiteY35" fmla="*/ 98645 h 1605231"/>
              <a:gd name="connsiteX36" fmla="*/ 1268435 w 1605232"/>
              <a:gd name="connsiteY36" fmla="*/ 0 h 1605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605232" h="1605231">
                <a:moveTo>
                  <a:pt x="1268435" y="0"/>
                </a:moveTo>
                <a:lnTo>
                  <a:pt x="1314032" y="4370"/>
                </a:lnTo>
                <a:lnTo>
                  <a:pt x="1176016" y="142386"/>
                </a:lnTo>
                <a:lnTo>
                  <a:pt x="1177449" y="143818"/>
                </a:lnTo>
                <a:lnTo>
                  <a:pt x="1173152" y="145250"/>
                </a:lnTo>
                <a:lnTo>
                  <a:pt x="1111840" y="329185"/>
                </a:lnTo>
                <a:lnTo>
                  <a:pt x="1273704" y="491048"/>
                </a:lnTo>
                <a:lnTo>
                  <a:pt x="1457638" y="429737"/>
                </a:lnTo>
                <a:lnTo>
                  <a:pt x="1459071" y="425440"/>
                </a:lnTo>
                <a:lnTo>
                  <a:pt x="1460503" y="426872"/>
                </a:lnTo>
                <a:lnTo>
                  <a:pt x="1600452" y="286923"/>
                </a:lnTo>
                <a:lnTo>
                  <a:pt x="1605232" y="336797"/>
                </a:lnTo>
                <a:cubicBezTo>
                  <a:pt x="1605232" y="422990"/>
                  <a:pt x="1572350" y="509184"/>
                  <a:pt x="1506586" y="574948"/>
                </a:cubicBezTo>
                <a:cubicBezTo>
                  <a:pt x="1424381" y="657153"/>
                  <a:pt x="1310255" y="687980"/>
                  <a:pt x="1204108" y="667429"/>
                </a:cubicBezTo>
                <a:lnTo>
                  <a:pt x="1168525" y="656883"/>
                </a:lnTo>
                <a:lnTo>
                  <a:pt x="656884" y="1168524"/>
                </a:lnTo>
                <a:lnTo>
                  <a:pt x="667429" y="1204107"/>
                </a:lnTo>
                <a:cubicBezTo>
                  <a:pt x="687981" y="1310253"/>
                  <a:pt x="657154" y="1424380"/>
                  <a:pt x="574949" y="1506585"/>
                </a:cubicBezTo>
                <a:cubicBezTo>
                  <a:pt x="509185" y="1572349"/>
                  <a:pt x="422991" y="1605231"/>
                  <a:pt x="336797" y="1605231"/>
                </a:cubicBezTo>
                <a:lnTo>
                  <a:pt x="286924" y="1600450"/>
                </a:lnTo>
                <a:lnTo>
                  <a:pt x="455855" y="1431519"/>
                </a:lnTo>
                <a:lnTo>
                  <a:pt x="454423" y="1430087"/>
                </a:lnTo>
                <a:lnTo>
                  <a:pt x="458720" y="1428654"/>
                </a:lnTo>
                <a:lnTo>
                  <a:pt x="520032" y="1244720"/>
                </a:lnTo>
                <a:lnTo>
                  <a:pt x="358168" y="1082857"/>
                </a:lnTo>
                <a:lnTo>
                  <a:pt x="174234" y="1144168"/>
                </a:lnTo>
                <a:lnTo>
                  <a:pt x="172801" y="1148465"/>
                </a:lnTo>
                <a:lnTo>
                  <a:pt x="171369" y="1147033"/>
                </a:lnTo>
                <a:lnTo>
                  <a:pt x="4371" y="1314031"/>
                </a:lnTo>
                <a:lnTo>
                  <a:pt x="0" y="1268434"/>
                </a:lnTo>
                <a:cubicBezTo>
                  <a:pt x="0" y="1182240"/>
                  <a:pt x="32882" y="1096046"/>
                  <a:pt x="98646" y="1030282"/>
                </a:cubicBezTo>
                <a:cubicBezTo>
                  <a:pt x="180851" y="948077"/>
                  <a:pt x="294977" y="917250"/>
                  <a:pt x="401123" y="937802"/>
                </a:cubicBezTo>
                <a:lnTo>
                  <a:pt x="436705" y="948347"/>
                </a:lnTo>
                <a:lnTo>
                  <a:pt x="948348" y="436705"/>
                </a:lnTo>
                <a:lnTo>
                  <a:pt x="937802" y="401123"/>
                </a:lnTo>
                <a:cubicBezTo>
                  <a:pt x="917251" y="294977"/>
                  <a:pt x="948078" y="180850"/>
                  <a:pt x="1030283" y="98645"/>
                </a:cubicBezTo>
                <a:cubicBezTo>
                  <a:pt x="1096047" y="32882"/>
                  <a:pt x="1182241" y="0"/>
                  <a:pt x="126843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p:cNvSpPr/>
          <p:nvPr/>
        </p:nvSpPr>
        <p:spPr>
          <a:xfrm rot="5400000">
            <a:off x="4635277" y="3004040"/>
            <a:ext cx="1359750" cy="802167"/>
          </a:xfrm>
          <a:custGeom>
            <a:avLst/>
            <a:gdLst>
              <a:gd name="connsiteX0" fmla="*/ 3949067 w 4223387"/>
              <a:gd name="connsiteY0" fmla="*/ 1518513 h 2320218"/>
              <a:gd name="connsiteX1" fmla="*/ 3949067 w 4223387"/>
              <a:gd name="connsiteY1" fmla="*/ 801707 h 2320218"/>
              <a:gd name="connsiteX2" fmla="*/ 3995343 w 4223387"/>
              <a:gd name="connsiteY2" fmla="*/ 816072 h 2320218"/>
              <a:gd name="connsiteX3" fmla="*/ 4223387 w 4223387"/>
              <a:gd name="connsiteY3" fmla="*/ 1160110 h 2320218"/>
              <a:gd name="connsiteX4" fmla="*/ 3995343 w 4223387"/>
              <a:gd name="connsiteY4" fmla="*/ 1504148 h 2320218"/>
              <a:gd name="connsiteX5" fmla="*/ 3672842 w 4223387"/>
              <a:gd name="connsiteY5" fmla="*/ 1581778 h 2320218"/>
              <a:gd name="connsiteX6" fmla="*/ 3672842 w 4223387"/>
              <a:gd name="connsiteY6" fmla="*/ 738442 h 2320218"/>
              <a:gd name="connsiteX7" fmla="*/ 3704593 w 4223387"/>
              <a:gd name="connsiteY7" fmla="*/ 706691 h 2320218"/>
              <a:gd name="connsiteX8" fmla="*/ 3831591 w 4223387"/>
              <a:gd name="connsiteY8" fmla="*/ 706691 h 2320218"/>
              <a:gd name="connsiteX9" fmla="*/ 3863342 w 4223387"/>
              <a:gd name="connsiteY9" fmla="*/ 738442 h 2320218"/>
              <a:gd name="connsiteX10" fmla="*/ 3863342 w 4223387"/>
              <a:gd name="connsiteY10" fmla="*/ 1581778 h 2320218"/>
              <a:gd name="connsiteX11" fmla="*/ 3831591 w 4223387"/>
              <a:gd name="connsiteY11" fmla="*/ 1613529 h 2320218"/>
              <a:gd name="connsiteX12" fmla="*/ 3704593 w 4223387"/>
              <a:gd name="connsiteY12" fmla="*/ 1613529 h 2320218"/>
              <a:gd name="connsiteX13" fmla="*/ 3672842 w 4223387"/>
              <a:gd name="connsiteY13" fmla="*/ 1581778 h 2320218"/>
              <a:gd name="connsiteX14" fmla="*/ 3396617 w 4223387"/>
              <a:gd name="connsiteY14" fmla="*/ 1581778 h 2320218"/>
              <a:gd name="connsiteX15" fmla="*/ 3396617 w 4223387"/>
              <a:gd name="connsiteY15" fmla="*/ 738442 h 2320218"/>
              <a:gd name="connsiteX16" fmla="*/ 3428368 w 4223387"/>
              <a:gd name="connsiteY16" fmla="*/ 706691 h 2320218"/>
              <a:gd name="connsiteX17" fmla="*/ 3555366 w 4223387"/>
              <a:gd name="connsiteY17" fmla="*/ 706691 h 2320218"/>
              <a:gd name="connsiteX18" fmla="*/ 3587117 w 4223387"/>
              <a:gd name="connsiteY18" fmla="*/ 738442 h 2320218"/>
              <a:gd name="connsiteX19" fmla="*/ 3587117 w 4223387"/>
              <a:gd name="connsiteY19" fmla="*/ 1581778 h 2320218"/>
              <a:gd name="connsiteX20" fmla="*/ 3555366 w 4223387"/>
              <a:gd name="connsiteY20" fmla="*/ 1613529 h 2320218"/>
              <a:gd name="connsiteX21" fmla="*/ 3428368 w 4223387"/>
              <a:gd name="connsiteY21" fmla="*/ 1613529 h 2320218"/>
              <a:gd name="connsiteX22" fmla="*/ 3396617 w 4223387"/>
              <a:gd name="connsiteY22" fmla="*/ 1581778 h 2320218"/>
              <a:gd name="connsiteX23" fmla="*/ 3120392 w 4223387"/>
              <a:gd name="connsiteY23" fmla="*/ 1581778 h 2320218"/>
              <a:gd name="connsiteX24" fmla="*/ 3120392 w 4223387"/>
              <a:gd name="connsiteY24" fmla="*/ 738442 h 2320218"/>
              <a:gd name="connsiteX25" fmla="*/ 3152143 w 4223387"/>
              <a:gd name="connsiteY25" fmla="*/ 706691 h 2320218"/>
              <a:gd name="connsiteX26" fmla="*/ 3279141 w 4223387"/>
              <a:gd name="connsiteY26" fmla="*/ 706691 h 2320218"/>
              <a:gd name="connsiteX27" fmla="*/ 3310892 w 4223387"/>
              <a:gd name="connsiteY27" fmla="*/ 738442 h 2320218"/>
              <a:gd name="connsiteX28" fmla="*/ 3310892 w 4223387"/>
              <a:gd name="connsiteY28" fmla="*/ 1581778 h 2320218"/>
              <a:gd name="connsiteX29" fmla="*/ 3279141 w 4223387"/>
              <a:gd name="connsiteY29" fmla="*/ 1613529 h 2320218"/>
              <a:gd name="connsiteX30" fmla="*/ 3152143 w 4223387"/>
              <a:gd name="connsiteY30" fmla="*/ 1613529 h 2320218"/>
              <a:gd name="connsiteX31" fmla="*/ 3120392 w 4223387"/>
              <a:gd name="connsiteY31" fmla="*/ 1581778 h 2320218"/>
              <a:gd name="connsiteX32" fmla="*/ 0 w 4223387"/>
              <a:gd name="connsiteY32" fmla="*/ 1160253 h 2320218"/>
              <a:gd name="connsiteX33" fmla="*/ 7 w 4223387"/>
              <a:gd name="connsiteY33" fmla="*/ 1160109 h 2320218"/>
              <a:gd name="connsiteX34" fmla="*/ 0 w 4223387"/>
              <a:gd name="connsiteY34" fmla="*/ 1159965 h 2320218"/>
              <a:gd name="connsiteX35" fmla="*/ 1159951 w 4223387"/>
              <a:gd name="connsiteY35" fmla="*/ 14 h 2320218"/>
              <a:gd name="connsiteX36" fmla="*/ 2919959 w 4223387"/>
              <a:gd name="connsiteY36" fmla="*/ 605803 h 2320218"/>
              <a:gd name="connsiteX37" fmla="*/ 3028951 w 4223387"/>
              <a:gd name="connsiteY37" fmla="*/ 714796 h 2320218"/>
              <a:gd name="connsiteX38" fmla="*/ 3028951 w 4223387"/>
              <a:gd name="connsiteY38" fmla="*/ 1160109 h 2320218"/>
              <a:gd name="connsiteX39" fmla="*/ 3028951 w 4223387"/>
              <a:gd name="connsiteY39" fmla="*/ 1605422 h 2320218"/>
              <a:gd name="connsiteX40" fmla="*/ 2919959 w 4223387"/>
              <a:gd name="connsiteY40" fmla="*/ 1714415 h 2320218"/>
              <a:gd name="connsiteX41" fmla="*/ 1159951 w 4223387"/>
              <a:gd name="connsiteY41" fmla="*/ 2320204 h 2320218"/>
              <a:gd name="connsiteX42" fmla="*/ 0 w 4223387"/>
              <a:gd name="connsiteY42" fmla="*/ 1160253 h 232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4223387" h="2320218">
                <a:moveTo>
                  <a:pt x="3949067" y="1518513"/>
                </a:moveTo>
                <a:lnTo>
                  <a:pt x="3949067" y="801707"/>
                </a:lnTo>
                <a:lnTo>
                  <a:pt x="3995343" y="816072"/>
                </a:lnTo>
                <a:cubicBezTo>
                  <a:pt x="4129355" y="872754"/>
                  <a:pt x="4223387" y="1005451"/>
                  <a:pt x="4223387" y="1160110"/>
                </a:cubicBezTo>
                <a:cubicBezTo>
                  <a:pt x="4223387" y="1314769"/>
                  <a:pt x="4129355" y="1447466"/>
                  <a:pt x="3995343" y="1504148"/>
                </a:cubicBezTo>
                <a:close/>
                <a:moveTo>
                  <a:pt x="3672842" y="1581778"/>
                </a:moveTo>
                <a:lnTo>
                  <a:pt x="3672842" y="738442"/>
                </a:lnTo>
                <a:cubicBezTo>
                  <a:pt x="3672842" y="720906"/>
                  <a:pt x="3687057" y="706691"/>
                  <a:pt x="3704593" y="706691"/>
                </a:cubicBezTo>
                <a:lnTo>
                  <a:pt x="3831591" y="706691"/>
                </a:lnTo>
                <a:cubicBezTo>
                  <a:pt x="3849127" y="706691"/>
                  <a:pt x="3863342" y="720906"/>
                  <a:pt x="3863342" y="738442"/>
                </a:cubicBezTo>
                <a:lnTo>
                  <a:pt x="3863342" y="1581778"/>
                </a:lnTo>
                <a:cubicBezTo>
                  <a:pt x="3863342" y="1599314"/>
                  <a:pt x="3849127" y="1613529"/>
                  <a:pt x="3831591" y="1613529"/>
                </a:cubicBezTo>
                <a:lnTo>
                  <a:pt x="3704593" y="1613529"/>
                </a:lnTo>
                <a:cubicBezTo>
                  <a:pt x="3687057" y="1613529"/>
                  <a:pt x="3672842" y="1599314"/>
                  <a:pt x="3672842" y="1581778"/>
                </a:cubicBezTo>
                <a:close/>
                <a:moveTo>
                  <a:pt x="3396617" y="1581778"/>
                </a:moveTo>
                <a:lnTo>
                  <a:pt x="3396617" y="738442"/>
                </a:lnTo>
                <a:cubicBezTo>
                  <a:pt x="3396617" y="720906"/>
                  <a:pt x="3410832" y="706691"/>
                  <a:pt x="3428368" y="706691"/>
                </a:cubicBezTo>
                <a:lnTo>
                  <a:pt x="3555366" y="706691"/>
                </a:lnTo>
                <a:cubicBezTo>
                  <a:pt x="3572902" y="706691"/>
                  <a:pt x="3587117" y="720906"/>
                  <a:pt x="3587117" y="738442"/>
                </a:cubicBezTo>
                <a:lnTo>
                  <a:pt x="3587117" y="1581778"/>
                </a:lnTo>
                <a:cubicBezTo>
                  <a:pt x="3587117" y="1599314"/>
                  <a:pt x="3572902" y="1613529"/>
                  <a:pt x="3555366" y="1613529"/>
                </a:cubicBezTo>
                <a:lnTo>
                  <a:pt x="3428368" y="1613529"/>
                </a:lnTo>
                <a:cubicBezTo>
                  <a:pt x="3410832" y="1613529"/>
                  <a:pt x="3396617" y="1599314"/>
                  <a:pt x="3396617" y="1581778"/>
                </a:cubicBezTo>
                <a:close/>
                <a:moveTo>
                  <a:pt x="3120392" y="1581778"/>
                </a:moveTo>
                <a:lnTo>
                  <a:pt x="3120392" y="738442"/>
                </a:lnTo>
                <a:cubicBezTo>
                  <a:pt x="3120392" y="720906"/>
                  <a:pt x="3134607" y="706691"/>
                  <a:pt x="3152143" y="706691"/>
                </a:cubicBezTo>
                <a:lnTo>
                  <a:pt x="3279141" y="706691"/>
                </a:lnTo>
                <a:cubicBezTo>
                  <a:pt x="3296677" y="706691"/>
                  <a:pt x="3310892" y="720906"/>
                  <a:pt x="3310892" y="738442"/>
                </a:cubicBezTo>
                <a:lnTo>
                  <a:pt x="3310892" y="1581778"/>
                </a:lnTo>
                <a:cubicBezTo>
                  <a:pt x="3310892" y="1599314"/>
                  <a:pt x="3296677" y="1613529"/>
                  <a:pt x="3279141" y="1613529"/>
                </a:cubicBezTo>
                <a:lnTo>
                  <a:pt x="3152143" y="1613529"/>
                </a:lnTo>
                <a:cubicBezTo>
                  <a:pt x="3134607" y="1613529"/>
                  <a:pt x="3120392" y="1599314"/>
                  <a:pt x="3120392" y="1581778"/>
                </a:cubicBezTo>
                <a:close/>
                <a:moveTo>
                  <a:pt x="0" y="1160253"/>
                </a:moveTo>
                <a:lnTo>
                  <a:pt x="7" y="1160109"/>
                </a:lnTo>
                <a:lnTo>
                  <a:pt x="0" y="1159965"/>
                </a:lnTo>
                <a:cubicBezTo>
                  <a:pt x="0" y="271518"/>
                  <a:pt x="600818" y="-2281"/>
                  <a:pt x="1159951" y="14"/>
                </a:cubicBezTo>
                <a:cubicBezTo>
                  <a:pt x="1719084" y="2309"/>
                  <a:pt x="2071699" y="514017"/>
                  <a:pt x="2919959" y="605803"/>
                </a:cubicBezTo>
                <a:cubicBezTo>
                  <a:pt x="2980153" y="605803"/>
                  <a:pt x="3028951" y="654601"/>
                  <a:pt x="3028951" y="714796"/>
                </a:cubicBezTo>
                <a:lnTo>
                  <a:pt x="3028951" y="1160109"/>
                </a:lnTo>
                <a:lnTo>
                  <a:pt x="3028951" y="1605422"/>
                </a:lnTo>
                <a:cubicBezTo>
                  <a:pt x="3028951" y="1665617"/>
                  <a:pt x="2980153" y="1714415"/>
                  <a:pt x="2919959" y="1714415"/>
                </a:cubicBezTo>
                <a:cubicBezTo>
                  <a:pt x="2071699" y="1806201"/>
                  <a:pt x="1719084" y="2317909"/>
                  <a:pt x="1159951" y="2320204"/>
                </a:cubicBezTo>
                <a:cubicBezTo>
                  <a:pt x="600818" y="2322499"/>
                  <a:pt x="0" y="2048700"/>
                  <a:pt x="0" y="116025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340465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5004835" y="1733550"/>
            <a:ext cx="0" cy="4581796"/>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498072" y="2211678"/>
            <a:ext cx="6329458" cy="3890489"/>
          </a:xfrm>
          <a:prstGeom prst="rect">
            <a:avLst/>
          </a:prstGeom>
          <a:noFill/>
        </p:spPr>
        <p:txBody>
          <a:bodyPr wrap="square" rtlCol="0" anchor="t">
            <a:spAutoFit/>
          </a:bodyPr>
          <a:lstStyle/>
          <a:p>
            <a:pPr>
              <a:lnSpc>
                <a:spcPct val="150000"/>
              </a:lnSpc>
            </a:pPr>
            <a:r>
              <a:rPr lang="en-US" sz="2800">
                <a:solidFill>
                  <a:schemeClr val="bg1">
                    <a:lumMod val="50000"/>
                  </a:schemeClr>
                </a:solidFill>
                <a:latin typeface="Arial"/>
                <a:cs typeface="Arial"/>
              </a:rPr>
              <a:t>You have one gold bar. For seven days, you must pay your employee with one gold segment each day. Breaking the bar only twice, how can you ensure the employee gets paid appropriately?</a:t>
            </a:r>
          </a:p>
        </p:txBody>
      </p:sp>
      <p:sp>
        <p:nvSpPr>
          <p:cNvPr id="8" name="Footnote"/>
          <p:cNvSpPr txBox="1">
            <a:spLocks noChangeArrowheads="1"/>
          </p:cNvSpPr>
          <p:nvPr/>
        </p:nvSpPr>
        <p:spPr bwMode="auto">
          <a:xfrm>
            <a:off x="425767" y="7010834"/>
            <a:ext cx="1247585" cy="233910"/>
          </a:xfrm>
          <a:prstGeom prst="rect">
            <a:avLst/>
          </a:prstGeom>
          <a:noFill/>
          <a:ln w="12700" algn="ctr">
            <a:noFill/>
            <a:miter lim="800000"/>
            <a:headEnd/>
            <a:tailEnd/>
          </a:ln>
        </p:spPr>
        <p:txBody>
          <a:bodyPr wrap="square" lIns="0" tIns="0" rIns="0" bIns="0" anchor="b">
            <a:spAutoFit/>
          </a:bodyPr>
          <a:lstStyle/>
          <a:p>
            <a:pPr>
              <a:lnSpc>
                <a:spcPct val="95000"/>
              </a:lnSpc>
              <a:buClr>
                <a:schemeClr val="tx1"/>
              </a:buClr>
              <a:buSzPct val="125000"/>
            </a:pPr>
            <a:r>
              <a:rPr lang="en-US" sz="800">
                <a:latin typeface="Arial Narrow" panose="020B0606020202030204" pitchFamily="34" charset="0"/>
              </a:rPr>
              <a:t>	</a:t>
            </a:r>
          </a:p>
          <a:p>
            <a:pPr marL="171450" indent="-171450">
              <a:lnSpc>
                <a:spcPct val="95000"/>
              </a:lnSpc>
              <a:buClr>
                <a:schemeClr val="tx1"/>
              </a:buClr>
              <a:buSzPct val="125000"/>
              <a:tabLst>
                <a:tab pos="119063" algn="r"/>
                <a:tab pos="171450" algn="l"/>
              </a:tabLst>
            </a:pPr>
            <a:r>
              <a:rPr lang="en-US" sz="800">
                <a:latin typeface="Arial Narrow" panose="020B0606020202030204" pitchFamily="34" charset="0"/>
              </a:rPr>
              <a:t>	*	As of June 30, 2018.</a:t>
            </a:r>
          </a:p>
        </p:txBody>
      </p:sp>
      <p:sp>
        <p:nvSpPr>
          <p:cNvPr id="18" name="Text Placeholder 4"/>
          <p:cNvSpPr txBox="1">
            <a:spLocks/>
          </p:cNvSpPr>
          <p:nvPr/>
        </p:nvSpPr>
        <p:spPr>
          <a:xfrm>
            <a:off x="323523" y="0"/>
            <a:ext cx="9290377" cy="2181709"/>
          </a:xfrm>
          <a:prstGeom prst="rect">
            <a:avLst/>
          </a:prstGeom>
        </p:spPr>
        <p:txBody>
          <a:bodyPr anchor="ctr" anchorCtr="0"/>
          <a:lstStyle>
            <a:lvl1pPr marL="0" indent="0" algn="l" defTabSz="1231594" rtl="0" eaLnBrk="1" fontAlgn="base" hangingPunct="1">
              <a:lnSpc>
                <a:spcPct val="100000"/>
              </a:lnSpc>
              <a:spcBef>
                <a:spcPts val="2100"/>
              </a:spcBef>
              <a:spcAft>
                <a:spcPts val="0"/>
              </a:spcAft>
              <a:buSzPct val="95000"/>
              <a:buFont typeface="Arial" pitchFamily="34" charset="0"/>
              <a:buNone/>
              <a:defRPr sz="2800" b="0" kern="1200">
                <a:solidFill>
                  <a:srgbClr val="000000"/>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274320" indent="-274320" algn="l" defTabSz="1231594" rtl="0" eaLnBrk="1" fontAlgn="base" hangingPunct="1">
              <a:lnSpc>
                <a:spcPct val="100000"/>
              </a:lnSpc>
              <a:spcBef>
                <a:spcPts val="600"/>
              </a:spcBef>
              <a:spcAft>
                <a:spcPts val="1200"/>
              </a:spcAft>
              <a:buSzPct val="95000"/>
              <a:buFont typeface="Arial" pitchFamily="34" charset="0"/>
              <a:buChar char="•"/>
              <a:defRPr sz="2100" kern="1200">
                <a:solidFill>
                  <a:schemeClr val="tx1"/>
                </a:solidFill>
                <a:latin typeface="Arial" pitchFamily="34" charset="0"/>
                <a:ea typeface="+mn-ea"/>
                <a:cs typeface="Arial" pitchFamily="34" charset="0"/>
              </a:defRPr>
            </a:lvl3pPr>
            <a:lvl4pPr marL="548640" indent="-274320" algn="l" defTabSz="1231594" rtl="0" eaLnBrk="1" fontAlgn="base" hangingPunct="1">
              <a:lnSpc>
                <a:spcPct val="100000"/>
              </a:lnSpc>
              <a:spcBef>
                <a:spcPts val="600"/>
              </a:spcBef>
              <a:spcAft>
                <a:spcPts val="200"/>
              </a:spcAft>
              <a:buSzPct val="95000"/>
              <a:buFont typeface="Arial" pitchFamily="34" charset="0"/>
              <a:buChar char="–"/>
              <a:defRPr sz="21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4932360" indent="0" algn="l" defTabSz="1233089" rtl="0" eaLnBrk="1" latinLnBrk="0" hangingPunct="1">
              <a:spcBef>
                <a:spcPct val="20000"/>
              </a:spcBef>
              <a:buFont typeface="Arial" pitchFamily="34" charset="0"/>
              <a:buNone/>
              <a:defRPr sz="2644" kern="1200">
                <a:solidFill>
                  <a:schemeClr val="tx1"/>
                </a:solidFill>
                <a:latin typeface="+mn-lt"/>
                <a:ea typeface="+mn-ea"/>
                <a:cs typeface="+mn-cs"/>
              </a:defRPr>
            </a:lvl9pPr>
          </a:lstStyle>
          <a:p>
            <a:pPr>
              <a:lnSpc>
                <a:spcPct val="80000"/>
              </a:lnSpc>
            </a:pPr>
            <a:r>
              <a:rPr lang="en-US" sz="5400" b="1" spc="-150">
                <a:solidFill>
                  <a:schemeClr val="tx2"/>
                </a:solidFill>
                <a:latin typeface="Arial"/>
              </a:rPr>
              <a:t>Gold Bar Interview Question</a:t>
            </a:r>
          </a:p>
        </p:txBody>
      </p:sp>
      <p:pic>
        <p:nvPicPr>
          <p:cNvPr id="4098" name="Picture 2" descr="Related image"/>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2740" t="10653" r="12181" b="15282"/>
          <a:stretch/>
        </p:blipFill>
        <p:spPr bwMode="auto">
          <a:xfrm>
            <a:off x="11201400" y="320041"/>
            <a:ext cx="2255520" cy="222504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A close up of a device&#10;&#10;Description generated with high confidence">
            <a:extLst>
              <a:ext uri="{FF2B5EF4-FFF2-40B4-BE49-F238E27FC236}">
                <a16:creationId xmlns:a16="http://schemas.microsoft.com/office/drawing/2014/main" xmlns="" id="{71D2AE47-12BD-493C-88CA-3A5DE7F55E96}"/>
              </a:ext>
            </a:extLst>
          </p:cNvPr>
          <p:cNvPicPr>
            <a:picLocks noChangeAspect="1"/>
          </p:cNvPicPr>
          <p:nvPr/>
        </p:nvPicPr>
        <p:blipFill>
          <a:blip r:embed="rId4"/>
          <a:stretch>
            <a:fillRect/>
          </a:stretch>
        </p:blipFill>
        <p:spPr>
          <a:xfrm>
            <a:off x="424984" y="2285604"/>
            <a:ext cx="4444620" cy="3346354"/>
          </a:xfrm>
          <a:prstGeom prst="rect">
            <a:avLst/>
          </a:prstGeom>
        </p:spPr>
      </p:pic>
    </p:spTree>
    <p:extLst>
      <p:ext uri="{BB962C8B-B14F-4D97-AF65-F5344CB8AC3E}">
        <p14:creationId xmlns:p14="http://schemas.microsoft.com/office/powerpoint/2010/main" val="778592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5004835" y="1733550"/>
            <a:ext cx="0" cy="4581796"/>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480032" y="1156823"/>
            <a:ext cx="7821130" cy="7768473"/>
          </a:xfrm>
          <a:prstGeom prst="rect">
            <a:avLst/>
          </a:prstGeom>
          <a:noFill/>
        </p:spPr>
        <p:txBody>
          <a:bodyPr wrap="square" rtlCol="0" anchor="t">
            <a:spAutoFit/>
          </a:bodyPr>
          <a:lstStyle/>
          <a:p>
            <a:pPr>
              <a:lnSpc>
                <a:spcPct val="150000"/>
              </a:lnSpc>
            </a:pPr>
            <a:r>
              <a:rPr lang="en-US" sz="2800">
                <a:solidFill>
                  <a:schemeClr val="bg1">
                    <a:lumMod val="50000"/>
                  </a:schemeClr>
                </a:solidFill>
                <a:latin typeface="Arial"/>
                <a:cs typeface="Arial"/>
              </a:rPr>
              <a:t>Task: Choose a problem to solve in 30 mins</a:t>
            </a:r>
          </a:p>
          <a:p>
            <a:pPr marL="457200" indent="-457200">
              <a:lnSpc>
                <a:spcPct val="150000"/>
              </a:lnSpc>
              <a:buFont typeface="Arial"/>
              <a:buChar char="•"/>
            </a:pPr>
            <a:r>
              <a:rPr lang="en-US" sz="2800">
                <a:solidFill>
                  <a:schemeClr val="bg1">
                    <a:lumMod val="50000"/>
                  </a:schemeClr>
                </a:solidFill>
                <a:latin typeface="Arial"/>
                <a:cs typeface="Arial"/>
              </a:rPr>
              <a:t>Make some friends! </a:t>
            </a:r>
            <a:endParaRPr lang="en-US" sz="2450">
              <a:solidFill>
                <a:schemeClr val="bg1">
                  <a:lumMod val="50000"/>
                </a:schemeClr>
              </a:solidFill>
              <a:cs typeface="Arial"/>
            </a:endParaRPr>
          </a:p>
          <a:p>
            <a:pPr marL="1129030" lvl="1" indent="-514350">
              <a:lnSpc>
                <a:spcPct val="150000"/>
              </a:lnSpc>
              <a:buFont typeface="Wingdings"/>
              <a:buChar char="Ø"/>
            </a:pPr>
            <a:r>
              <a:rPr lang="en-US" sz="2800">
                <a:solidFill>
                  <a:schemeClr val="bg1">
                    <a:lumMod val="50000"/>
                  </a:schemeClr>
                </a:solidFill>
                <a:latin typeface="Arial"/>
                <a:cs typeface="Arial"/>
              </a:rPr>
              <a:t>Split into groups of 2-3</a:t>
            </a:r>
            <a:endParaRPr lang="en-US" sz="2450">
              <a:solidFill>
                <a:schemeClr val="bg1">
                  <a:lumMod val="50000"/>
                </a:schemeClr>
              </a:solidFill>
              <a:cs typeface="Arial"/>
            </a:endParaRPr>
          </a:p>
          <a:p>
            <a:pPr marL="457200" indent="-457200">
              <a:lnSpc>
                <a:spcPct val="150000"/>
              </a:lnSpc>
              <a:buFont typeface="Arial"/>
              <a:buChar char="•"/>
            </a:pPr>
            <a:r>
              <a:rPr lang="en-US" sz="2800">
                <a:solidFill>
                  <a:schemeClr val="bg1">
                    <a:lumMod val="50000"/>
                  </a:schemeClr>
                </a:solidFill>
                <a:latin typeface="Arial"/>
                <a:cs typeface="Arial"/>
              </a:rPr>
              <a:t>Get out of your comfort zone</a:t>
            </a:r>
          </a:p>
          <a:p>
            <a:pPr marL="1071880" lvl="1" indent="-457200">
              <a:lnSpc>
                <a:spcPct val="150000"/>
              </a:lnSpc>
              <a:buFont typeface="Wingdings,Sans-Serif"/>
              <a:buChar char="Ø"/>
            </a:pPr>
            <a:r>
              <a:rPr lang="en-US" sz="2800">
                <a:solidFill>
                  <a:schemeClr val="bg1">
                    <a:lumMod val="50000"/>
                  </a:schemeClr>
                </a:solidFill>
                <a:latin typeface="Arial"/>
                <a:cs typeface="Arial"/>
              </a:rPr>
              <a:t>Talk out loud </a:t>
            </a:r>
          </a:p>
          <a:p>
            <a:pPr marL="1071880" lvl="1" indent="-457200">
              <a:lnSpc>
                <a:spcPct val="150000"/>
              </a:lnSpc>
              <a:buFont typeface="Wingdings,Sans-Serif"/>
              <a:buChar char="Ø"/>
            </a:pPr>
            <a:r>
              <a:rPr lang="en-US" sz="2800">
                <a:solidFill>
                  <a:schemeClr val="bg1">
                    <a:lumMod val="50000"/>
                  </a:schemeClr>
                </a:solidFill>
                <a:latin typeface="Arial"/>
                <a:cs typeface="Arial"/>
              </a:rPr>
              <a:t>Use scratch paper when possible</a:t>
            </a:r>
            <a:endParaRPr lang="en-US">
              <a:solidFill>
                <a:schemeClr val="bg1">
                  <a:lumMod val="50000"/>
                </a:schemeClr>
              </a:solidFill>
              <a:cs typeface="Arial" pitchFamily="34" charset="0"/>
            </a:endParaRPr>
          </a:p>
          <a:p>
            <a:pPr marL="457200" indent="-457200">
              <a:lnSpc>
                <a:spcPct val="150000"/>
              </a:lnSpc>
              <a:buFont typeface="Arial"/>
              <a:buChar char="•"/>
            </a:pPr>
            <a:r>
              <a:rPr lang="en-US" sz="2800">
                <a:solidFill>
                  <a:schemeClr val="bg1">
                    <a:lumMod val="50000"/>
                  </a:schemeClr>
                </a:solidFill>
                <a:latin typeface="Arial"/>
                <a:cs typeface="Arial"/>
              </a:rPr>
              <a:t>Use the approaches we talked about</a:t>
            </a:r>
            <a:endParaRPr lang="en-US">
              <a:solidFill>
                <a:schemeClr val="bg1">
                  <a:lumMod val="50000"/>
                </a:schemeClr>
              </a:solidFill>
              <a:cs typeface="Arial" pitchFamily="34" charset="0"/>
            </a:endParaRPr>
          </a:p>
          <a:p>
            <a:pPr marL="457200" indent="-457200">
              <a:lnSpc>
                <a:spcPct val="150000"/>
              </a:lnSpc>
              <a:buFont typeface="Arial"/>
              <a:buChar char="•"/>
            </a:pPr>
            <a:r>
              <a:rPr lang="en-US" sz="2800">
                <a:solidFill>
                  <a:schemeClr val="bg1">
                    <a:lumMod val="50000"/>
                  </a:schemeClr>
                </a:solidFill>
                <a:latin typeface="Arial"/>
                <a:cs typeface="Arial"/>
              </a:rPr>
              <a:t>Feel free to look at solutions when you are finished!</a:t>
            </a:r>
            <a:endParaRPr lang="en-US" sz="2450">
              <a:solidFill>
                <a:schemeClr val="bg1">
                  <a:lumMod val="50000"/>
                </a:schemeClr>
              </a:solidFill>
              <a:cs typeface="Arial"/>
            </a:endParaRPr>
          </a:p>
          <a:p>
            <a:pPr marL="457200" indent="-457200">
              <a:lnSpc>
                <a:spcPct val="150000"/>
              </a:lnSpc>
              <a:buFont typeface="Arial"/>
              <a:buChar char="•"/>
            </a:pPr>
            <a:endParaRPr lang="en-US" sz="2800">
              <a:solidFill>
                <a:schemeClr val="bg1">
                  <a:lumMod val="50000"/>
                </a:schemeClr>
              </a:solidFill>
              <a:cs typeface="Arial" pitchFamily="34" charset="0"/>
            </a:endParaRPr>
          </a:p>
          <a:p>
            <a:pPr marL="1071880" lvl="1" indent="-457200">
              <a:lnSpc>
                <a:spcPct val="150000"/>
              </a:lnSpc>
              <a:buFont typeface="Wingdings"/>
              <a:buChar char="Ø"/>
            </a:pPr>
            <a:endParaRPr lang="en-US" sz="2800">
              <a:solidFill>
                <a:schemeClr val="bg1">
                  <a:lumMod val="50000"/>
                </a:schemeClr>
              </a:solidFill>
              <a:cs typeface="Arial" pitchFamily="34" charset="0"/>
            </a:endParaRPr>
          </a:p>
          <a:p>
            <a:pPr marL="1071880" lvl="1" indent="-457200">
              <a:lnSpc>
                <a:spcPct val="150000"/>
              </a:lnSpc>
              <a:buFont typeface="Wingdings"/>
              <a:buChar char="Ø"/>
            </a:pPr>
            <a:endParaRPr lang="en-US" sz="2800">
              <a:solidFill>
                <a:schemeClr val="bg1">
                  <a:lumMod val="50000"/>
                </a:schemeClr>
              </a:solidFill>
              <a:latin typeface="Arial"/>
              <a:cs typeface="Arial"/>
            </a:endParaRPr>
          </a:p>
        </p:txBody>
      </p:sp>
      <p:sp>
        <p:nvSpPr>
          <p:cNvPr id="8" name="Footnote"/>
          <p:cNvSpPr txBox="1">
            <a:spLocks noChangeArrowheads="1"/>
          </p:cNvSpPr>
          <p:nvPr/>
        </p:nvSpPr>
        <p:spPr bwMode="auto">
          <a:xfrm>
            <a:off x="425767" y="7010834"/>
            <a:ext cx="1247585" cy="233910"/>
          </a:xfrm>
          <a:prstGeom prst="rect">
            <a:avLst/>
          </a:prstGeom>
          <a:noFill/>
          <a:ln w="12700" algn="ctr">
            <a:noFill/>
            <a:miter lim="800000"/>
            <a:headEnd/>
            <a:tailEnd/>
          </a:ln>
        </p:spPr>
        <p:txBody>
          <a:bodyPr wrap="square" lIns="0" tIns="0" rIns="0" bIns="0" anchor="b">
            <a:spAutoFit/>
          </a:bodyPr>
          <a:lstStyle/>
          <a:p>
            <a:pPr>
              <a:lnSpc>
                <a:spcPct val="95000"/>
              </a:lnSpc>
              <a:buClr>
                <a:schemeClr val="tx1"/>
              </a:buClr>
              <a:buSzPct val="125000"/>
            </a:pPr>
            <a:r>
              <a:rPr lang="en-US" sz="800">
                <a:latin typeface="Arial Narrow" panose="020B0606020202030204" pitchFamily="34" charset="0"/>
              </a:rPr>
              <a:t>	</a:t>
            </a:r>
          </a:p>
          <a:p>
            <a:pPr marL="171450" indent="-171450">
              <a:lnSpc>
                <a:spcPct val="95000"/>
              </a:lnSpc>
              <a:buClr>
                <a:schemeClr val="tx1"/>
              </a:buClr>
              <a:buSzPct val="125000"/>
              <a:tabLst>
                <a:tab pos="119063" algn="r"/>
                <a:tab pos="171450" algn="l"/>
              </a:tabLst>
            </a:pPr>
            <a:r>
              <a:rPr lang="en-US" sz="800">
                <a:latin typeface="Arial Narrow" panose="020B0606020202030204" pitchFamily="34" charset="0"/>
              </a:rPr>
              <a:t>	*	As of June 30, 2018.</a:t>
            </a:r>
          </a:p>
        </p:txBody>
      </p:sp>
      <p:sp>
        <p:nvSpPr>
          <p:cNvPr id="18" name="Text Placeholder 4"/>
          <p:cNvSpPr txBox="1">
            <a:spLocks/>
          </p:cNvSpPr>
          <p:nvPr/>
        </p:nvSpPr>
        <p:spPr>
          <a:xfrm>
            <a:off x="307916" y="-312145"/>
            <a:ext cx="9290377" cy="2181709"/>
          </a:xfrm>
          <a:prstGeom prst="rect">
            <a:avLst/>
          </a:prstGeom>
        </p:spPr>
        <p:txBody>
          <a:bodyPr anchor="ctr" anchorCtr="0"/>
          <a:lstStyle>
            <a:lvl1pPr marL="0" indent="0" algn="l" defTabSz="1231594" rtl="0" eaLnBrk="1" fontAlgn="base" hangingPunct="1">
              <a:lnSpc>
                <a:spcPct val="100000"/>
              </a:lnSpc>
              <a:spcBef>
                <a:spcPts val="2100"/>
              </a:spcBef>
              <a:spcAft>
                <a:spcPts val="0"/>
              </a:spcAft>
              <a:buSzPct val="95000"/>
              <a:buFont typeface="Arial" pitchFamily="34" charset="0"/>
              <a:buNone/>
              <a:defRPr sz="2800" b="0" kern="1200">
                <a:solidFill>
                  <a:srgbClr val="000000"/>
                </a:solidFill>
                <a:latin typeface="Arial" pitchFamily="34" charset="0"/>
                <a:ea typeface="+mn-ea"/>
                <a:cs typeface="Arial" pitchFamily="34" charset="0"/>
              </a:defRPr>
            </a:lvl1pPr>
            <a:lvl2pPr marL="207506" indent="-207506" algn="l" defTabSz="1231594" rtl="0" eaLnBrk="1" fontAlgn="base" hangingPunct="1">
              <a:lnSpc>
                <a:spcPct val="95000"/>
              </a:lnSpc>
              <a:spcBef>
                <a:spcPct val="20000"/>
              </a:spcBef>
              <a:spcAft>
                <a:spcPct val="0"/>
              </a:spcAft>
              <a:buSzPct val="100000"/>
              <a:buFont typeface="Arial" pitchFamily="34" charset="0"/>
              <a:buChar char="•"/>
              <a:defRPr sz="2455" kern="1200">
                <a:solidFill>
                  <a:schemeClr val="tx1"/>
                </a:solidFill>
                <a:latin typeface="Arial" pitchFamily="34" charset="0"/>
                <a:ea typeface="+mn-ea"/>
                <a:cs typeface="Arial" pitchFamily="34" charset="0"/>
              </a:defRPr>
            </a:lvl2pPr>
            <a:lvl3pPr marL="274320" indent="-274320" algn="l" defTabSz="1231594" rtl="0" eaLnBrk="1" fontAlgn="base" hangingPunct="1">
              <a:lnSpc>
                <a:spcPct val="100000"/>
              </a:lnSpc>
              <a:spcBef>
                <a:spcPts val="600"/>
              </a:spcBef>
              <a:spcAft>
                <a:spcPts val="1200"/>
              </a:spcAft>
              <a:buSzPct val="95000"/>
              <a:buFont typeface="Arial" pitchFamily="34" charset="0"/>
              <a:buChar char="•"/>
              <a:defRPr sz="2100" kern="1200">
                <a:solidFill>
                  <a:schemeClr val="tx1"/>
                </a:solidFill>
                <a:latin typeface="Arial" pitchFamily="34" charset="0"/>
                <a:ea typeface="+mn-ea"/>
                <a:cs typeface="Arial" pitchFamily="34" charset="0"/>
              </a:defRPr>
            </a:lvl3pPr>
            <a:lvl4pPr marL="548640" indent="-274320" algn="l" defTabSz="1231594" rtl="0" eaLnBrk="1" fontAlgn="base" hangingPunct="1">
              <a:lnSpc>
                <a:spcPct val="100000"/>
              </a:lnSpc>
              <a:spcBef>
                <a:spcPts val="600"/>
              </a:spcBef>
              <a:spcAft>
                <a:spcPts val="200"/>
              </a:spcAft>
              <a:buSzPct val="95000"/>
              <a:buFont typeface="Arial" pitchFamily="34" charset="0"/>
              <a:buChar char="–"/>
              <a:defRPr sz="2100" kern="1200">
                <a:solidFill>
                  <a:schemeClr val="tx1"/>
                </a:solidFill>
                <a:latin typeface="Arial" pitchFamily="34" charset="0"/>
                <a:ea typeface="+mn-ea"/>
                <a:cs typeface="Arial" pitchFamily="34" charset="0"/>
              </a:defRPr>
            </a:lvl4pPr>
            <a:lvl5pPr marL="2774447" indent="-307417" algn="l" defTabSz="1231594" rtl="0" eaLnBrk="1" fontAlgn="base" hangingPunct="1">
              <a:spcBef>
                <a:spcPct val="20000"/>
              </a:spcBef>
              <a:spcAft>
                <a:spcPct val="0"/>
              </a:spcAft>
              <a:buFont typeface="Arial" pitchFamily="34" charset="0"/>
              <a:buChar char="»"/>
              <a:defRPr sz="2644" kern="1200">
                <a:solidFill>
                  <a:schemeClr val="tx1"/>
                </a:solidFill>
                <a:latin typeface="Arial" pitchFamily="34" charset="0"/>
                <a:ea typeface="+mn-ea"/>
                <a:cs typeface="Arial" pitchFamily="34" charset="0"/>
              </a:defRPr>
            </a:lvl5pPr>
            <a:lvl6pPr marL="3390998"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6pPr>
            <a:lvl7pPr marL="4007543"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7pPr>
            <a:lvl8pPr marL="4624087" indent="-308272" algn="l" defTabSz="1233089" rtl="0" eaLnBrk="1" latinLnBrk="0" hangingPunct="1">
              <a:spcBef>
                <a:spcPct val="20000"/>
              </a:spcBef>
              <a:buFont typeface="Arial" pitchFamily="34" charset="0"/>
              <a:buChar char="•"/>
              <a:defRPr sz="2644" kern="1200">
                <a:solidFill>
                  <a:schemeClr val="tx1"/>
                </a:solidFill>
                <a:latin typeface="+mn-lt"/>
                <a:ea typeface="+mn-ea"/>
                <a:cs typeface="+mn-cs"/>
              </a:defRPr>
            </a:lvl8pPr>
            <a:lvl9pPr marL="4932360" indent="0" algn="l" defTabSz="1233089" rtl="0" eaLnBrk="1" latinLnBrk="0" hangingPunct="1">
              <a:spcBef>
                <a:spcPct val="20000"/>
              </a:spcBef>
              <a:buFont typeface="Arial" pitchFamily="34" charset="0"/>
              <a:buNone/>
              <a:defRPr sz="2644" kern="1200">
                <a:solidFill>
                  <a:schemeClr val="tx1"/>
                </a:solidFill>
                <a:latin typeface="+mn-lt"/>
                <a:ea typeface="+mn-ea"/>
                <a:cs typeface="+mn-cs"/>
              </a:defRPr>
            </a:lvl9pPr>
          </a:lstStyle>
          <a:p>
            <a:pPr>
              <a:lnSpc>
                <a:spcPct val="80000"/>
              </a:lnSpc>
            </a:pPr>
            <a:r>
              <a:rPr lang="en-US" sz="5400" b="1" spc="-150">
                <a:solidFill>
                  <a:schemeClr val="tx2"/>
                </a:solidFill>
                <a:latin typeface="Arial"/>
                <a:cs typeface="Arial"/>
              </a:rPr>
              <a:t>Instructions for Activity</a:t>
            </a:r>
            <a:endParaRPr lang="en-US" sz="5400" b="1" spc="-150">
              <a:solidFill>
                <a:schemeClr val="tx2"/>
              </a:solidFill>
            </a:endParaRPr>
          </a:p>
        </p:txBody>
      </p:sp>
      <p:pic>
        <p:nvPicPr>
          <p:cNvPr id="2" name="Picture 2">
            <a:extLst>
              <a:ext uri="{FF2B5EF4-FFF2-40B4-BE49-F238E27FC236}">
                <a16:creationId xmlns:a16="http://schemas.microsoft.com/office/drawing/2014/main" xmlns="" id="{2A1683DA-657A-4860-82CE-91F0FB42E28F}"/>
              </a:ext>
            </a:extLst>
          </p:cNvPr>
          <p:cNvPicPr>
            <a:picLocks noChangeAspect="1"/>
          </p:cNvPicPr>
          <p:nvPr/>
        </p:nvPicPr>
        <p:blipFill>
          <a:blip r:embed="rId3"/>
          <a:stretch>
            <a:fillRect/>
          </a:stretch>
        </p:blipFill>
        <p:spPr>
          <a:xfrm>
            <a:off x="528072" y="2585810"/>
            <a:ext cx="4045243" cy="3027289"/>
          </a:xfrm>
          <a:prstGeom prst="rect">
            <a:avLst/>
          </a:prstGeom>
        </p:spPr>
      </p:pic>
    </p:spTree>
    <p:extLst>
      <p:ext uri="{BB962C8B-B14F-4D97-AF65-F5344CB8AC3E}">
        <p14:creationId xmlns:p14="http://schemas.microsoft.com/office/powerpoint/2010/main" val="1351457252"/>
      </p:ext>
    </p:extLst>
  </p:cSld>
  <p:clrMapOvr>
    <a:masterClrMapping/>
  </p:clrMapOvr>
</p:sld>
</file>

<file path=ppt/theme/theme1.xml><?xml version="1.0" encoding="utf-8"?>
<a:theme xmlns:a="http://schemas.openxmlformats.org/drawingml/2006/main" name="Temporary 16x9 template">
  <a:themeElements>
    <a:clrScheme name="Vanguard Prez 3.0">
      <a:dk1>
        <a:srgbClr val="000000"/>
      </a:dk1>
      <a:lt1>
        <a:srgbClr val="FFFFFF"/>
      </a:lt1>
      <a:dk2>
        <a:srgbClr val="96151D"/>
      </a:dk2>
      <a:lt2>
        <a:srgbClr val="E0E0E0"/>
      </a:lt2>
      <a:accent1>
        <a:srgbClr val="006778"/>
      </a:accent1>
      <a:accent2>
        <a:srgbClr val="A8B400"/>
      </a:accent2>
      <a:accent3>
        <a:srgbClr val="C2C2C2"/>
      </a:accent3>
      <a:accent4>
        <a:srgbClr val="009AA6"/>
      </a:accent4>
      <a:accent5>
        <a:srgbClr val="713B4D"/>
      </a:accent5>
      <a:accent6>
        <a:srgbClr val="F7440E"/>
      </a:accent6>
      <a:hlink>
        <a:srgbClr val="0074C9"/>
      </a:hlink>
      <a:folHlink>
        <a:srgbClr val="B2B2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NSCREEN_presentation_template_16.9_ratio" id="{5AA2A525-6B2E-4F58-B8FC-1BD47CC535CF}" vid="{9B541655-E470-4031-9ADE-BF527C2DF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onscreen_presentation_template (1)</Template>
  <TotalTime>1</TotalTime>
  <Words>313</Words>
  <Application>Microsoft Office PowerPoint</Application>
  <PresentationFormat>Custom</PresentationFormat>
  <Paragraphs>113</Paragraphs>
  <Slides>14</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Arial</vt:lpstr>
      <vt:lpstr>Arial Narrow</vt:lpstr>
      <vt:lpstr>Calibri</vt:lpstr>
      <vt:lpstr>굴림</vt:lpstr>
      <vt:lpstr>Segoe UI</vt:lpstr>
      <vt:lpstr>Segoe UI Light</vt:lpstr>
      <vt:lpstr>Segoe UI Semibold</vt:lpstr>
      <vt:lpstr>Wingdings</vt:lpstr>
      <vt:lpstr>Wingdings,Sans-Serif</vt:lpstr>
      <vt:lpstr>Temporary 16x9 template</vt:lpstr>
      <vt:lpstr>Technical Interview Workshop </vt:lpstr>
      <vt:lpstr>PowerPoint Presentation</vt:lpstr>
      <vt:lpstr>PowerPoint Presentation</vt:lpstr>
      <vt:lpstr>PowerPoint Presentation</vt:lpstr>
      <vt:lpstr>PowerPoint Presentation</vt:lpstr>
      <vt:lpstr>WHAT TO DO DURING TECHNICAL INTERVIEW</vt:lpstr>
      <vt:lpstr>Technical Interview Approach</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Vanguard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ONSCREEN presentation template (16:9 ratio)</dc:title>
  <dc:creator>Tang,Jessica</dc:creator>
  <cp:lastModifiedBy>Tang,Jessica</cp:lastModifiedBy>
  <cp:revision>18</cp:revision>
  <cp:lastPrinted>2019-06-06T14:44:38Z</cp:lastPrinted>
  <dcterms:created xsi:type="dcterms:W3CDTF">2020-02-02T00:31:47Z</dcterms:created>
  <dcterms:modified xsi:type="dcterms:W3CDTF">2020-02-08T00:32:57Z</dcterms:modified>
</cp:coreProperties>
</file>

<file path=docProps/thumbnail.jpeg>
</file>